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notesSlides/notesSlide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40" r:id="rId4"/>
  </p:sldMasterIdLst>
  <p:notesMasterIdLst>
    <p:notesMasterId r:id="rId31"/>
  </p:notesMasterIdLst>
  <p:handoutMasterIdLst>
    <p:handoutMasterId r:id="rId32"/>
  </p:handoutMasterIdLst>
  <p:sldIdLst>
    <p:sldId id="359" r:id="rId5"/>
    <p:sldId id="371" r:id="rId6"/>
    <p:sldId id="361" r:id="rId7"/>
    <p:sldId id="373" r:id="rId8"/>
    <p:sldId id="362" r:id="rId9"/>
    <p:sldId id="363" r:id="rId10"/>
    <p:sldId id="364" r:id="rId11"/>
    <p:sldId id="382" r:id="rId12"/>
    <p:sldId id="384" r:id="rId13"/>
    <p:sldId id="365" r:id="rId14"/>
    <p:sldId id="366" r:id="rId15"/>
    <p:sldId id="368" r:id="rId16"/>
    <p:sldId id="370" r:id="rId17"/>
    <p:sldId id="369" r:id="rId18"/>
    <p:sldId id="376" r:id="rId19"/>
    <p:sldId id="380" r:id="rId20"/>
    <p:sldId id="374" r:id="rId21"/>
    <p:sldId id="379" r:id="rId22"/>
    <p:sldId id="381" r:id="rId23"/>
    <p:sldId id="306" r:id="rId24"/>
    <p:sldId id="389" r:id="rId25"/>
    <p:sldId id="276" r:id="rId26"/>
    <p:sldId id="385" r:id="rId27"/>
    <p:sldId id="386" r:id="rId28"/>
    <p:sldId id="387" r:id="rId29"/>
    <p:sldId id="388"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Gotham Book" panose="02000604040000020004" pitchFamily="50" charset="0"/>
      <p:regular r:id="rId37"/>
      <p:italic r:id="rId38"/>
    </p:embeddedFont>
    <p:embeddedFont>
      <p:font typeface="Gotham Medium" panose="02000604030000020004" pitchFamily="50" charset="0"/>
      <p:regular r:id="rId39"/>
      <p:italic r:id="rId40"/>
    </p:embeddedFont>
    <p:embeddedFont>
      <p:font typeface="Montserrat" panose="00000500000000000000" pitchFamily="50" charset="0"/>
      <p:regular r:id="rId41"/>
      <p:bold r:id="rId42"/>
      <p:italic r:id="rId43"/>
      <p:boldItalic r:id="rId44"/>
    </p:embeddedFont>
    <p:embeddedFont>
      <p:font typeface="Montserrat Medium" panose="00000600000000000000" pitchFamily="50" charset="0"/>
      <p:regular r:id="rId45"/>
      <p:italic r:id="rId46"/>
    </p:embeddedFont>
    <p:embeddedFont>
      <p:font typeface="Trajan Pro" panose="02020502050506020301" pitchFamily="18" charset="0"/>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n, Lonzetta" initials="AL" lastIdx="19" clrIdx="0">
    <p:extLst>
      <p:ext uri="{19B8F6BF-5375-455C-9EA6-DF929625EA0E}">
        <p15:presenceInfo xmlns:p15="http://schemas.microsoft.com/office/powerpoint/2012/main" userId="S::lonzetta.allen@captrustadvisors.com::8b7109f6-3d28-4e96-abcb-b2cbf3ef0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59483"/>
    <a:srgbClr val="BABBBE"/>
    <a:srgbClr val="A8A8AA"/>
    <a:srgbClr val="77777A"/>
    <a:srgbClr val="415464"/>
    <a:srgbClr val="CC9200"/>
    <a:srgbClr val="FFB600"/>
    <a:srgbClr val="3E5364"/>
    <a:srgbClr val="2E2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9B770-B3A6-4C78-BFF4-485BF6446037}" v="271" dt="2022-02-02T22:27:20.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5682" autoAdjust="0"/>
  </p:normalViewPr>
  <p:slideViewPr>
    <p:cSldViewPr snapToGrid="0" showGuides="1">
      <p:cViewPr varScale="1">
        <p:scale>
          <a:sx n="109" d="100"/>
          <a:sy n="109" d="100"/>
        </p:scale>
        <p:origin x="1632" y="102"/>
      </p:cViewPr>
      <p:guideLst/>
    </p:cSldViewPr>
  </p:slideViewPr>
  <p:notesTextViewPr>
    <p:cViewPr>
      <p:scale>
        <a:sx n="3" d="2"/>
        <a:sy n="3" d="2"/>
      </p:scale>
      <p:origin x="0" y="0"/>
    </p:cViewPr>
  </p:notesTextViewPr>
  <p:sorterViewPr>
    <p:cViewPr>
      <p:scale>
        <a:sx n="100" d="100"/>
        <a:sy n="100" d="100"/>
      </p:scale>
      <p:origin x="0" y="-8478"/>
    </p:cViewPr>
  </p:sorterViewPr>
  <p:notesViewPr>
    <p:cSldViewPr snapToGrid="0">
      <p:cViewPr varScale="1">
        <p:scale>
          <a:sx n="80" d="100"/>
          <a:sy n="80" d="100"/>
        </p:scale>
        <p:origin x="306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skirby\AppData\Local\Microsoft\Windows\INetCache\Content.Outlook\DJBP6SP5\Big%206%20CPI%20Drivers%20-%20Data%20-%20Nov%202001-Nov%202021.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skirby\AppData\Local\Microsoft\Windows\INetCache\Content.Outlook\DJBP6SP5\Big%206%20CPI%20Drivers%20-%20Data%20-%20Nov%202001-Nov%202021.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captrustadvisors1-my.sharepoint.com/personal/sam_kirby_captrustadvisors_com/Documents/content/household%20wealth%20v2.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Users\lallen\Desktop\Copy%20of%20Market%20Commentary%20Chart%20Pack%20Q3%202021%20v1.xlsb"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2.xlsx"/></Relationships>
</file>

<file path=ppt/charts/_rels/chart15.xml.rels><?xml version="1.0" encoding="UTF-8" standalone="yes"?>
<Relationships xmlns="http://schemas.openxmlformats.org/package/2006/relationships"><Relationship Id="rId3" Type="http://schemas.openxmlformats.org/officeDocument/2006/relationships/oleObject" Target="file:///\\var\folders\xx\9skhgmzd66300fn9t748pyhdqn76_1\T\com.microsoft.Outlook\Outlook%20Temp\Market%20Commentary%20Chart%20Pack%20Q4%202021%5b2%5d.xlsb"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2" Type="http://schemas.openxmlformats.org/officeDocument/2006/relationships/oleObject" Target="file:///\\var\folders\xx\9skhgmzd66300fn9t748pyhdqn76_1\T\com.microsoft.Outlook\Outlook%20Temp\Market%20Commentary%20Chart%20Pack%20Q4%202021.xlsb"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aptrustadvisors1-my.sharepoint.com/personal/sam_kirby_captrustadvisors_com/Documents/content/Container%20Freight%20Dat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aptrustadvisors1-my.sharepoint.com/personal/sam_kirby_captrustadvisors_com/Documents/content/household%20wealth%20v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lallen\Desktop\Copy%20of%20Market%20Commentary%20Chart%20Pack%20Q3%202021%20v1.xlsb"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captrustadvisors1-my.sharepoint.com/personal/sam_kirby_captrustadvisors_com/Documents/content/Market%20Commentary%20Chart%20Pack%20Q3%202021.xlsb"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skirby\AppData\Local\Microsoft\Windows\INetCache\Content.Outlook\DJBP6SP5\Big%206%20CPI%20Drivers%20-%20Data%20-%20Nov%202001-Nov%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331776492925941E-3"/>
          <c:y val="0"/>
          <c:w val="0.97558212826081503"/>
          <c:h val="0.98963859148753186"/>
        </c:manualLayout>
      </c:layout>
      <c:barChart>
        <c:barDir val="col"/>
        <c:grouping val="clustered"/>
        <c:varyColors val="0"/>
        <c:ser>
          <c:idx val="0"/>
          <c:order val="0"/>
          <c:tx>
            <c:strRef>
              <c:f>Sheet1!$B$1</c:f>
              <c:strCache>
                <c:ptCount val="1"/>
                <c:pt idx="0">
                  <c:v>Q4 2021</c:v>
                </c:pt>
              </c:strCache>
            </c:strRef>
          </c:tx>
          <c:spPr>
            <a:pattFill prst="wdDnDiag">
              <a:fgClr>
                <a:schemeClr val="bg1"/>
              </a:fgClr>
              <a:bgClr>
                <a:schemeClr val="bg2"/>
              </a:bgClr>
            </a:pattFill>
            <a:ln>
              <a:noFill/>
            </a:ln>
            <a:effectLst/>
          </c:spPr>
          <c:invertIfNegative val="0"/>
          <c:dPt>
            <c:idx val="0"/>
            <c:invertIfNegative val="0"/>
            <c:bubble3D val="0"/>
            <c:spPr>
              <a:solidFill>
                <a:schemeClr val="accent1"/>
              </a:solidFill>
              <a:ln>
                <a:solidFill>
                  <a:srgbClr val="5B325F"/>
                </a:solidFill>
              </a:ln>
              <a:effectLst/>
            </c:spPr>
            <c:extLst>
              <c:ext xmlns:c16="http://schemas.microsoft.com/office/drawing/2014/chart" uri="{C3380CC4-5D6E-409C-BE32-E72D297353CC}">
                <c16:uniqueId val="{00000001-599B-47A0-BC55-D13E98844476}"/>
              </c:ext>
            </c:extLst>
          </c:dPt>
          <c:dPt>
            <c:idx val="1"/>
            <c:invertIfNegative val="0"/>
            <c:bubble3D val="0"/>
            <c:spPr>
              <a:pattFill prst="wdDnDiag">
                <a:fgClr>
                  <a:schemeClr val="bg1"/>
                </a:fgClr>
                <a:bgClr>
                  <a:schemeClr val="tx2"/>
                </a:bgClr>
              </a:pattFill>
              <a:ln>
                <a:solidFill>
                  <a:schemeClr val="tx2"/>
                </a:solidFill>
              </a:ln>
              <a:effectLst/>
            </c:spPr>
            <c:extLst>
              <c:ext xmlns:c16="http://schemas.microsoft.com/office/drawing/2014/chart" uri="{C3380CC4-5D6E-409C-BE32-E72D297353CC}">
                <c16:uniqueId val="{00000003-599B-47A0-BC55-D13E98844476}"/>
              </c:ext>
            </c:extLst>
          </c:dPt>
          <c:dPt>
            <c:idx val="2"/>
            <c:invertIfNegative val="0"/>
            <c:bubble3D val="0"/>
            <c:spPr>
              <a:pattFill prst="wdDnDiag">
                <a:fgClr>
                  <a:schemeClr val="bg1"/>
                </a:fgClr>
                <a:bgClr>
                  <a:schemeClr val="bg2"/>
                </a:bgClr>
              </a:pattFill>
              <a:ln>
                <a:solidFill>
                  <a:schemeClr val="bg2"/>
                </a:solidFill>
              </a:ln>
              <a:effectLst/>
            </c:spPr>
            <c:extLst>
              <c:ext xmlns:c16="http://schemas.microsoft.com/office/drawing/2014/chart" uri="{C3380CC4-5D6E-409C-BE32-E72D297353CC}">
                <c16:uniqueId val="{00000005-599B-47A0-BC55-D13E98844476}"/>
              </c:ext>
            </c:extLst>
          </c:dPt>
          <c:dPt>
            <c:idx val="3"/>
            <c:invertIfNegative val="0"/>
            <c:bubble3D val="0"/>
            <c:spPr>
              <a:pattFill prst="wdDnDiag">
                <a:fgClr>
                  <a:schemeClr val="bg1"/>
                </a:fgClr>
                <a:bgClr>
                  <a:schemeClr val="accent3"/>
                </a:bgClr>
              </a:pattFill>
              <a:ln>
                <a:solidFill>
                  <a:schemeClr val="accent3"/>
                </a:solidFill>
              </a:ln>
              <a:effectLst/>
            </c:spPr>
            <c:extLst>
              <c:ext xmlns:c16="http://schemas.microsoft.com/office/drawing/2014/chart" uri="{C3380CC4-5D6E-409C-BE32-E72D297353CC}">
                <c16:uniqueId val="{00000007-599B-47A0-BC55-D13E98844476}"/>
              </c:ext>
            </c:extLst>
          </c:dPt>
          <c:dPt>
            <c:idx val="4"/>
            <c:invertIfNegative val="0"/>
            <c:bubble3D val="0"/>
            <c:spPr>
              <a:pattFill prst="wdDnDiag">
                <a:fgClr>
                  <a:schemeClr val="bg1"/>
                </a:fgClr>
                <a:bgClr>
                  <a:srgbClr val="407EC9"/>
                </a:bgClr>
              </a:pattFill>
              <a:ln>
                <a:solidFill>
                  <a:srgbClr val="407EC9"/>
                </a:solidFill>
              </a:ln>
              <a:effectLst/>
            </c:spPr>
            <c:extLst>
              <c:ext xmlns:c16="http://schemas.microsoft.com/office/drawing/2014/chart" uri="{C3380CC4-5D6E-409C-BE32-E72D297353CC}">
                <c16:uniqueId val="{00000009-599B-47A0-BC55-D13E98844476}"/>
              </c:ext>
            </c:extLst>
          </c:dPt>
          <c:dPt>
            <c:idx val="5"/>
            <c:invertIfNegative val="0"/>
            <c:bubble3D val="0"/>
            <c:spPr>
              <a:pattFill prst="wdDnDiag">
                <a:fgClr>
                  <a:schemeClr val="bg1"/>
                </a:fgClr>
                <a:bgClr>
                  <a:schemeClr val="accent5"/>
                </a:bgClr>
              </a:pattFill>
              <a:ln>
                <a:solidFill>
                  <a:schemeClr val="accent5"/>
                </a:solidFill>
              </a:ln>
              <a:effectLst/>
            </c:spPr>
            <c:extLst>
              <c:ext xmlns:c16="http://schemas.microsoft.com/office/drawing/2014/chart" uri="{C3380CC4-5D6E-409C-BE32-E72D297353CC}">
                <c16:uniqueId val="{0000000B-599B-47A0-BC55-D13E98844476}"/>
              </c:ext>
            </c:extLst>
          </c:dPt>
          <c:dPt>
            <c:idx val="6"/>
            <c:invertIfNegative val="0"/>
            <c:bubble3D val="0"/>
            <c:spPr>
              <a:pattFill prst="wdDnDiag">
                <a:fgClr>
                  <a:schemeClr val="bg1"/>
                </a:fgClr>
                <a:bgClr>
                  <a:schemeClr val="accent4"/>
                </a:bgClr>
              </a:pattFill>
              <a:ln>
                <a:solidFill>
                  <a:schemeClr val="accent4"/>
                </a:solidFill>
              </a:ln>
              <a:effectLst/>
            </c:spPr>
            <c:extLst>
              <c:ext xmlns:c16="http://schemas.microsoft.com/office/drawing/2014/chart" uri="{C3380CC4-5D6E-409C-BE32-E72D297353CC}">
                <c16:uniqueId val="{0000000D-599B-47A0-BC55-D13E98844476}"/>
              </c:ext>
            </c:extLst>
          </c:dPt>
          <c:dLbls>
            <c:dLbl>
              <c:idx val="0"/>
              <c:layout>
                <c:manualLayout>
                  <c:x val="2.24918927352775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9B-47A0-BC55-D13E98844476}"/>
                </c:ext>
              </c:extLst>
            </c:dLbl>
            <c:numFmt formatCode="0.0%" sourceLinked="0"/>
            <c:spPr>
              <a:noFill/>
              <a:ln>
                <a:noFill/>
              </a:ln>
              <a:effectLst/>
            </c:spPr>
            <c:txPr>
              <a:bodyPr rot="0" spcFirstLastPara="1" vertOverflow="clip" horzOverflow="clip" vert="horz" wrap="square" lIns="0" tIns="0" rIns="0" bIns="0" anchor="ctr" anchorCtr="1">
                <a:spAutoFit/>
              </a:bodyPr>
              <a:lstStyle/>
              <a:p>
                <a:pPr>
                  <a:defRPr sz="1000" b="0" i="0" u="none" strike="noStrike" kern="1200" baseline="0">
                    <a:solidFill>
                      <a:srgbClr val="404040"/>
                    </a:solidFill>
                    <a:latin typeface="+mj-lt"/>
                    <a:ea typeface="Gotham Book" charset="0"/>
                    <a:cs typeface="Gotham Book"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Emerging Market Stocks</c:v>
                </c:pt>
                <c:pt idx="1">
                  <c:v>U.S. Bonds</c:v>
                </c:pt>
                <c:pt idx="2">
                  <c:v>International Stocks</c:v>
                </c:pt>
                <c:pt idx="3">
                  <c:v>U.S. Small-Cap Stocks</c:v>
                </c:pt>
                <c:pt idx="4">
                  <c:v>Commodities</c:v>
                </c:pt>
                <c:pt idx="5">
                  <c:v>U.S. Large-Cap Stocks</c:v>
                </c:pt>
                <c:pt idx="6">
                  <c:v>Real Estate</c:v>
                </c:pt>
              </c:strCache>
            </c:strRef>
          </c:cat>
          <c:val>
            <c:numRef>
              <c:f>Sheet1!$B$2:$B$8</c:f>
              <c:numCache>
                <c:formatCode>0.00%</c:formatCode>
                <c:ptCount val="7"/>
                <c:pt idx="0">
                  <c:v>-1.2E-2</c:v>
                </c:pt>
                <c:pt idx="1">
                  <c:v>0</c:v>
                </c:pt>
                <c:pt idx="2">
                  <c:v>2.7E-2</c:v>
                </c:pt>
                <c:pt idx="3">
                  <c:v>2.1000000000000001E-2</c:v>
                </c:pt>
                <c:pt idx="4">
                  <c:v>-1.6E-2</c:v>
                </c:pt>
                <c:pt idx="5">
                  <c:v>0.11</c:v>
                </c:pt>
                <c:pt idx="6">
                  <c:v>0.14599999999999999</c:v>
                </c:pt>
              </c:numCache>
            </c:numRef>
          </c:val>
          <c:extLst>
            <c:ext xmlns:c16="http://schemas.microsoft.com/office/drawing/2014/chart" uri="{C3380CC4-5D6E-409C-BE32-E72D297353CC}">
              <c16:uniqueId val="{0000000E-599B-47A0-BC55-D13E98844476}"/>
            </c:ext>
          </c:extLst>
        </c:ser>
        <c:ser>
          <c:idx val="1"/>
          <c:order val="1"/>
          <c:tx>
            <c:strRef>
              <c:f>Sheet1!$C$1</c:f>
              <c:strCache>
                <c:ptCount val="1"/>
                <c:pt idx="0">
                  <c:v>YTD 2021</c:v>
                </c:pt>
              </c:strCache>
            </c:strRef>
          </c:tx>
          <c:spPr>
            <a:solidFill>
              <a:schemeClr val="accent2"/>
            </a:solidFill>
            <a:ln>
              <a:noFill/>
            </a:ln>
            <a:effectLst/>
          </c:spPr>
          <c:invertIfNegative val="0"/>
          <c:dPt>
            <c:idx val="0"/>
            <c:invertIfNegative val="0"/>
            <c:bubble3D val="0"/>
            <c:spPr>
              <a:solidFill>
                <a:srgbClr val="8B1E41"/>
              </a:solidFill>
              <a:ln>
                <a:noFill/>
              </a:ln>
              <a:effectLst/>
            </c:spPr>
            <c:extLst>
              <c:ext xmlns:c16="http://schemas.microsoft.com/office/drawing/2014/chart" uri="{C3380CC4-5D6E-409C-BE32-E72D297353CC}">
                <c16:uniqueId val="{00000010-599B-47A0-BC55-D13E98844476}"/>
              </c:ext>
            </c:extLst>
          </c:dPt>
          <c:dPt>
            <c:idx val="1"/>
            <c:invertIfNegative val="0"/>
            <c:bubble3D val="0"/>
            <c:spPr>
              <a:solidFill>
                <a:schemeClr val="tx2"/>
              </a:solidFill>
              <a:ln>
                <a:noFill/>
              </a:ln>
              <a:effectLst/>
            </c:spPr>
            <c:extLst>
              <c:ext xmlns:c16="http://schemas.microsoft.com/office/drawing/2014/chart" uri="{C3380CC4-5D6E-409C-BE32-E72D297353CC}">
                <c16:uniqueId val="{00000012-599B-47A0-BC55-D13E98844476}"/>
              </c:ext>
            </c:extLst>
          </c:dPt>
          <c:dPt>
            <c:idx val="2"/>
            <c:invertIfNegative val="0"/>
            <c:bubble3D val="0"/>
            <c:spPr>
              <a:solidFill>
                <a:schemeClr val="bg2"/>
              </a:solidFill>
              <a:ln>
                <a:noFill/>
              </a:ln>
              <a:effectLst/>
            </c:spPr>
            <c:extLst>
              <c:ext xmlns:c16="http://schemas.microsoft.com/office/drawing/2014/chart" uri="{C3380CC4-5D6E-409C-BE32-E72D297353CC}">
                <c16:uniqueId val="{00000014-599B-47A0-BC55-D13E98844476}"/>
              </c:ext>
            </c:extLst>
          </c:dPt>
          <c:dPt>
            <c:idx val="3"/>
            <c:invertIfNegative val="0"/>
            <c:bubble3D val="0"/>
            <c:spPr>
              <a:solidFill>
                <a:schemeClr val="accent3"/>
              </a:solidFill>
              <a:ln>
                <a:noFill/>
              </a:ln>
              <a:effectLst/>
            </c:spPr>
            <c:extLst>
              <c:ext xmlns:c16="http://schemas.microsoft.com/office/drawing/2014/chart" uri="{C3380CC4-5D6E-409C-BE32-E72D297353CC}">
                <c16:uniqueId val="{00000016-599B-47A0-BC55-D13E98844476}"/>
              </c:ext>
            </c:extLst>
          </c:dPt>
          <c:dPt>
            <c:idx val="4"/>
            <c:invertIfNegative val="0"/>
            <c:bubble3D val="0"/>
            <c:spPr>
              <a:solidFill>
                <a:srgbClr val="407EC9"/>
              </a:solidFill>
              <a:ln>
                <a:noFill/>
              </a:ln>
              <a:effectLst/>
            </c:spPr>
            <c:extLst>
              <c:ext xmlns:c16="http://schemas.microsoft.com/office/drawing/2014/chart" uri="{C3380CC4-5D6E-409C-BE32-E72D297353CC}">
                <c16:uniqueId val="{00000018-599B-47A0-BC55-D13E98844476}"/>
              </c:ext>
            </c:extLst>
          </c:dPt>
          <c:dPt>
            <c:idx val="5"/>
            <c:invertIfNegative val="0"/>
            <c:bubble3D val="0"/>
            <c:spPr>
              <a:solidFill>
                <a:schemeClr val="accent5"/>
              </a:solidFill>
              <a:ln>
                <a:noFill/>
              </a:ln>
              <a:effectLst/>
            </c:spPr>
            <c:extLst>
              <c:ext xmlns:c16="http://schemas.microsoft.com/office/drawing/2014/chart" uri="{C3380CC4-5D6E-409C-BE32-E72D297353CC}">
                <c16:uniqueId val="{0000001A-599B-47A0-BC55-D13E98844476}"/>
              </c:ext>
            </c:extLst>
          </c:dPt>
          <c:dPt>
            <c:idx val="6"/>
            <c:invertIfNegative val="0"/>
            <c:bubble3D val="0"/>
            <c:spPr>
              <a:solidFill>
                <a:schemeClr val="accent4"/>
              </a:solidFill>
              <a:ln>
                <a:noFill/>
              </a:ln>
              <a:effectLst/>
            </c:spPr>
            <c:extLst>
              <c:ext xmlns:c16="http://schemas.microsoft.com/office/drawing/2014/chart" uri="{C3380CC4-5D6E-409C-BE32-E72D297353CC}">
                <c16:uniqueId val="{0000001C-599B-47A0-BC55-D13E98844476}"/>
              </c:ext>
            </c:extLst>
          </c:dPt>
          <c:dLbls>
            <c:dLbl>
              <c:idx val="0"/>
              <c:layout>
                <c:manualLayout>
                  <c:x val="4.49837854705560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99B-47A0-BC55-D13E98844476}"/>
                </c:ext>
              </c:extLst>
            </c:dLbl>
            <c:dLbl>
              <c:idx val="1"/>
              <c:tx>
                <c:rich>
                  <a:bodyPr/>
                  <a:lstStyle/>
                  <a:p>
                    <a:fld id="{DFF4762E-AC78-1B45-BFE7-BC43D351EFF3}" type="VALUE">
                      <a:rPr lang="en-US">
                        <a:solidFill>
                          <a:srgbClr val="40404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99B-47A0-BC55-D13E98844476}"/>
                </c:ext>
              </c:extLst>
            </c:dLbl>
            <c:numFmt formatCode="0.0%" sourceLinked="0"/>
            <c:spPr>
              <a:noFill/>
              <a:ln>
                <a:noFill/>
              </a:ln>
              <a:effectLst/>
            </c:spPr>
            <c:txPr>
              <a:bodyPr rot="0" spcFirstLastPara="1" vertOverflow="clip" horzOverflow="clip" vert="horz" wrap="square" lIns="0" tIns="0" rIns="0" bIns="0" anchor="ctr" anchorCtr="1">
                <a:spAutoFit/>
              </a:bodyPr>
              <a:lstStyle/>
              <a:p>
                <a:pPr>
                  <a:defRPr sz="1000" b="0" i="0" u="none" strike="noStrike" kern="1200" baseline="0">
                    <a:solidFill>
                      <a:srgbClr val="404040"/>
                    </a:solidFill>
                    <a:latin typeface="+mj-lt"/>
                    <a:ea typeface="Gotham Book" charset="0"/>
                    <a:cs typeface="Gotham Book"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Emerging Market Stocks</c:v>
                </c:pt>
                <c:pt idx="1">
                  <c:v>U.S. Bonds</c:v>
                </c:pt>
                <c:pt idx="2">
                  <c:v>International Stocks</c:v>
                </c:pt>
                <c:pt idx="3">
                  <c:v>U.S. Small-Cap Stocks</c:v>
                </c:pt>
                <c:pt idx="4">
                  <c:v>Commodities</c:v>
                </c:pt>
                <c:pt idx="5">
                  <c:v>U.S. Large-Cap Stocks</c:v>
                </c:pt>
                <c:pt idx="6">
                  <c:v>Real Estate</c:v>
                </c:pt>
              </c:strCache>
            </c:strRef>
          </c:cat>
          <c:val>
            <c:numRef>
              <c:f>Sheet1!$C$2:$C$8</c:f>
              <c:numCache>
                <c:formatCode>0.00%</c:formatCode>
                <c:ptCount val="7"/>
                <c:pt idx="0">
                  <c:v>-2.1999999999999999E-2</c:v>
                </c:pt>
                <c:pt idx="1">
                  <c:v>-1.4999999999999999E-2</c:v>
                </c:pt>
                <c:pt idx="2">
                  <c:v>0.11799999999999999</c:v>
                </c:pt>
                <c:pt idx="3">
                  <c:v>0.14799999999999999</c:v>
                </c:pt>
                <c:pt idx="4">
                  <c:v>0.27100000000000002</c:v>
                </c:pt>
                <c:pt idx="5">
                  <c:v>0.28699999999999998</c:v>
                </c:pt>
                <c:pt idx="6">
                  <c:v>0.39</c:v>
                </c:pt>
              </c:numCache>
            </c:numRef>
          </c:val>
          <c:extLst>
            <c:ext xmlns:c16="http://schemas.microsoft.com/office/drawing/2014/chart" uri="{C3380CC4-5D6E-409C-BE32-E72D297353CC}">
              <c16:uniqueId val="{0000001D-599B-47A0-BC55-D13E98844476}"/>
            </c:ext>
          </c:extLst>
        </c:ser>
        <c:dLbls>
          <c:showLegendKey val="0"/>
          <c:showVal val="0"/>
          <c:showCatName val="0"/>
          <c:showSerName val="0"/>
          <c:showPercent val="0"/>
          <c:showBubbleSize val="0"/>
        </c:dLbls>
        <c:gapWidth val="150"/>
        <c:overlap val="-50"/>
        <c:axId val="-2114548456"/>
        <c:axId val="-2114544600"/>
      </c:barChart>
      <c:catAx>
        <c:axId val="-2114548456"/>
        <c:scaling>
          <c:orientation val="minMax"/>
        </c:scaling>
        <c:delete val="0"/>
        <c:axPos val="b"/>
        <c:numFmt formatCode="General" sourceLinked="1"/>
        <c:majorTickMark val="none"/>
        <c:minorTickMark val="none"/>
        <c:tickLblPos val="none"/>
        <c:spPr>
          <a:noFill/>
          <a:ln w="6350"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Medium" panose="02000604030000020004" pitchFamily="50" charset="0"/>
                <a:ea typeface="+mn-ea"/>
                <a:cs typeface="+mn-cs"/>
              </a:defRPr>
            </a:pPr>
            <a:endParaRPr lang="en-US"/>
          </a:p>
        </c:txPr>
        <c:crossAx val="-2114544600"/>
        <c:crosses val="autoZero"/>
        <c:auto val="1"/>
        <c:lblAlgn val="ctr"/>
        <c:lblOffset val="100"/>
        <c:noMultiLvlLbl val="0"/>
      </c:catAx>
      <c:valAx>
        <c:axId val="-2114544600"/>
        <c:scaling>
          <c:orientation val="minMax"/>
        </c:scaling>
        <c:delete val="1"/>
        <c:axPos val="l"/>
        <c:numFmt formatCode="0.00%" sourceLinked="1"/>
        <c:majorTickMark val="none"/>
        <c:minorTickMark val="none"/>
        <c:tickLblPos val="nextTo"/>
        <c:crossAx val="-2114548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7D9-40CB-B7B0-C8E47B647FFD}"/>
              </c:ext>
            </c:extLst>
          </c:dPt>
          <c:dPt>
            <c:idx val="2"/>
            <c:invertIfNegative val="0"/>
            <c:bubble3D val="0"/>
            <c:spPr>
              <a:solidFill>
                <a:srgbClr val="035D67"/>
              </a:solidFill>
              <a:ln>
                <a:noFill/>
              </a:ln>
              <a:effectLst/>
            </c:spPr>
            <c:extLst>
              <c:ext xmlns:c16="http://schemas.microsoft.com/office/drawing/2014/chart" uri="{C3380CC4-5D6E-409C-BE32-E72D297353CC}">
                <c16:uniqueId val="{00000003-07D9-40CB-B7B0-C8E47B647FFD}"/>
              </c:ext>
            </c:extLst>
          </c:dPt>
          <c:dPt>
            <c:idx val="3"/>
            <c:invertIfNegative val="0"/>
            <c:bubble3D val="0"/>
            <c:spPr>
              <a:solidFill>
                <a:srgbClr val="69A3B9"/>
              </a:solidFill>
              <a:ln>
                <a:noFill/>
              </a:ln>
              <a:effectLst/>
            </c:spPr>
            <c:extLst>
              <c:ext xmlns:c16="http://schemas.microsoft.com/office/drawing/2014/chart" uri="{C3380CC4-5D6E-409C-BE32-E72D297353CC}">
                <c16:uniqueId val="{00000005-07D9-40CB-B7B0-C8E47B647FFD}"/>
              </c:ext>
            </c:extLst>
          </c:dPt>
          <c:dPt>
            <c:idx val="4"/>
            <c:invertIfNegative val="0"/>
            <c:bubble3D val="0"/>
            <c:spPr>
              <a:solidFill>
                <a:schemeClr val="bg2"/>
              </a:solidFill>
              <a:ln>
                <a:noFill/>
              </a:ln>
              <a:effectLst/>
            </c:spPr>
            <c:extLst>
              <c:ext xmlns:c16="http://schemas.microsoft.com/office/drawing/2014/chart" uri="{C3380CC4-5D6E-409C-BE32-E72D297353CC}">
                <c16:uniqueId val="{00000007-07D9-40CB-B7B0-C8E47B647FFD}"/>
              </c:ext>
            </c:extLst>
          </c:dPt>
          <c:dPt>
            <c:idx val="5"/>
            <c:invertIfNegative val="0"/>
            <c:bubble3D val="0"/>
            <c:spPr>
              <a:solidFill>
                <a:schemeClr val="bg2"/>
              </a:solidFill>
              <a:ln>
                <a:noFill/>
              </a:ln>
              <a:effectLst/>
            </c:spPr>
            <c:extLst>
              <c:ext xmlns:c16="http://schemas.microsoft.com/office/drawing/2014/chart" uri="{C3380CC4-5D6E-409C-BE32-E72D297353CC}">
                <c16:uniqueId val="{00000009-07D9-40CB-B7B0-C8E47B647FFD}"/>
              </c:ext>
            </c:extLst>
          </c:dPt>
          <c:cat>
            <c:strRef>
              <c:f>charts!$K$3:$K$8</c:f>
              <c:strCache>
                <c:ptCount val="6"/>
                <c:pt idx="0">
                  <c:v>Motor Fuel</c:v>
                </c:pt>
                <c:pt idx="1">
                  <c:v>Used Cars and Trucks</c:v>
                </c:pt>
                <c:pt idx="2">
                  <c:v>New Vehicles</c:v>
                </c:pt>
                <c:pt idx="3">
                  <c:v>Energy Services</c:v>
                </c:pt>
                <c:pt idx="4">
                  <c:v>Food</c:v>
                </c:pt>
                <c:pt idx="5">
                  <c:v>Shelter</c:v>
                </c:pt>
              </c:strCache>
            </c:strRef>
          </c:cat>
          <c:val>
            <c:numRef>
              <c:f>charts!$L$3:$L$8</c:f>
              <c:numCache>
                <c:formatCode>0.00%</c:formatCode>
                <c:ptCount val="6"/>
                <c:pt idx="0">
                  <c:v>0.57999999999999996</c:v>
                </c:pt>
                <c:pt idx="1">
                  <c:v>0.314</c:v>
                </c:pt>
                <c:pt idx="2">
                  <c:v>0.111</c:v>
                </c:pt>
                <c:pt idx="3">
                  <c:v>0.106</c:v>
                </c:pt>
                <c:pt idx="4">
                  <c:v>6.0999999999999999E-2</c:v>
                </c:pt>
                <c:pt idx="5">
                  <c:v>3.9E-2</c:v>
                </c:pt>
              </c:numCache>
            </c:numRef>
          </c:val>
          <c:extLst>
            <c:ext xmlns:c16="http://schemas.microsoft.com/office/drawing/2014/chart" uri="{C3380CC4-5D6E-409C-BE32-E72D297353CC}">
              <c16:uniqueId val="{0000000A-07D9-40CB-B7B0-C8E47B647FFD}"/>
            </c:ext>
          </c:extLst>
        </c:ser>
        <c:dLbls>
          <c:showLegendKey val="0"/>
          <c:showVal val="0"/>
          <c:showCatName val="0"/>
          <c:showSerName val="0"/>
          <c:showPercent val="0"/>
          <c:showBubbleSize val="0"/>
        </c:dLbls>
        <c:gapWidth val="219"/>
        <c:overlap val="-27"/>
        <c:axId val="887363616"/>
        <c:axId val="887367360"/>
      </c:barChart>
      <c:scatterChart>
        <c:scatterStyle val="smoothMarker"/>
        <c:varyColors val="0"/>
        <c:ser>
          <c:idx val="1"/>
          <c:order val="1"/>
          <c:tx>
            <c:v>CPI</c:v>
          </c:tx>
          <c:spPr>
            <a:ln w="22225" cap="rnd">
              <a:solidFill>
                <a:schemeClr val="tx2"/>
              </a:solidFill>
              <a:prstDash val="sys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B-07D9-40CB-B7B0-C8E47B647FFD}"/>
                </c:ext>
              </c:extLst>
            </c:dLbl>
            <c:dLbl>
              <c:idx val="1"/>
              <c:delete val="1"/>
              <c:extLst>
                <c:ext xmlns:c15="http://schemas.microsoft.com/office/drawing/2012/chart" uri="{CE6537A1-D6FC-4f65-9D91-7224C49458BB}"/>
                <c:ext xmlns:c16="http://schemas.microsoft.com/office/drawing/2014/chart" uri="{C3380CC4-5D6E-409C-BE32-E72D297353CC}">
                  <c16:uniqueId val="{0000000C-07D9-40CB-B7B0-C8E47B647FF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Lit>
              <c:formatCode>General</c:formatCode>
              <c:ptCount val="2"/>
              <c:pt idx="0">
                <c:v>0.5</c:v>
              </c:pt>
              <c:pt idx="1">
                <c:v>6.5</c:v>
              </c:pt>
            </c:numLit>
          </c:xVal>
          <c:yVal>
            <c:numLit>
              <c:formatCode>General</c:formatCode>
              <c:ptCount val="2"/>
              <c:pt idx="0">
                <c:v>6.8000000000000005E-2</c:v>
              </c:pt>
              <c:pt idx="1">
                <c:v>6.8000000000000005E-2</c:v>
              </c:pt>
            </c:numLit>
          </c:yVal>
          <c:smooth val="1"/>
          <c:extLst>
            <c:ext xmlns:c16="http://schemas.microsoft.com/office/drawing/2014/chart" uri="{C3380CC4-5D6E-409C-BE32-E72D297353CC}">
              <c16:uniqueId val="{0000000D-07D9-40CB-B7B0-C8E47B647FFD}"/>
            </c:ext>
          </c:extLst>
        </c:ser>
        <c:dLbls>
          <c:showLegendKey val="0"/>
          <c:showVal val="0"/>
          <c:showCatName val="0"/>
          <c:showSerName val="0"/>
          <c:showPercent val="0"/>
          <c:showBubbleSize val="0"/>
        </c:dLbls>
        <c:axId val="887363616"/>
        <c:axId val="887367360"/>
      </c:scatterChart>
      <c:catAx>
        <c:axId val="88736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887367360"/>
        <c:crosses val="autoZero"/>
        <c:auto val="1"/>
        <c:lblAlgn val="ctr"/>
        <c:lblOffset val="100"/>
        <c:noMultiLvlLbl val="0"/>
      </c:catAx>
      <c:valAx>
        <c:axId val="887367360"/>
        <c:scaling>
          <c:orientation val="minMax"/>
          <c:max val="0.60000000000000009"/>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887363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latin typeface="+mj-lt"/>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2D-4C64-94BA-0DB395EF971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2D-4C64-94BA-0DB395EF971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2D-4C64-94BA-0DB395EF97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2D-4C64-94BA-0DB395EF971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2D-4C64-94BA-0DB395EF9718}"/>
              </c:ext>
            </c:extLst>
          </c:dPt>
          <c:cat>
            <c:strRef>
              <c:f>(charts!$A$14:$A$17,charts!$A$23)</c:f>
              <c:strCache>
                <c:ptCount val="5"/>
                <c:pt idx="0">
                  <c:v>Motor Fuel</c:v>
                </c:pt>
                <c:pt idx="1">
                  <c:v>Used Cars and Trucks</c:v>
                </c:pt>
                <c:pt idx="2">
                  <c:v>New Vehicles</c:v>
                </c:pt>
                <c:pt idx="3">
                  <c:v>Energy Services</c:v>
                </c:pt>
                <c:pt idx="4">
                  <c:v>Other</c:v>
                </c:pt>
              </c:strCache>
            </c:strRef>
          </c:cat>
          <c:val>
            <c:numRef>
              <c:f>(charts!$D$14:$D$17,charts!$D$23)</c:f>
              <c:numCache>
                <c:formatCode>0.00%</c:formatCode>
                <c:ptCount val="5"/>
                <c:pt idx="0">
                  <c:v>0.29797850241545881</c:v>
                </c:pt>
                <c:pt idx="1">
                  <c:v>0.13994615942028985</c:v>
                </c:pt>
                <c:pt idx="2">
                  <c:v>6.0429311594202881E-2</c:v>
                </c:pt>
                <c:pt idx="3">
                  <c:v>4.8720314009661835E-2</c:v>
                </c:pt>
                <c:pt idx="4">
                  <c:v>0.45292571256038661</c:v>
                </c:pt>
              </c:numCache>
            </c:numRef>
          </c:val>
          <c:extLst>
            <c:ext xmlns:c16="http://schemas.microsoft.com/office/drawing/2014/chart" uri="{C3380CC4-5D6E-409C-BE32-E72D297353CC}">
              <c16:uniqueId val="{0000000A-1C2D-4C64-94BA-0DB395EF9718}"/>
            </c:ext>
          </c:extLst>
        </c:ser>
        <c:dLbls>
          <c:showLegendKey val="0"/>
          <c:showVal val="0"/>
          <c:showCatName val="0"/>
          <c:showSerName val="0"/>
          <c:showPercent val="0"/>
          <c:showBubbleSize val="0"/>
          <c:showLeaderLines val="1"/>
        </c:dLbls>
        <c:firstSliceAng val="17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70151622433272E-2"/>
          <c:y val="4.4579519715507991E-2"/>
          <c:w val="0.86820567912688917"/>
          <c:h val="0.6826948952379589"/>
        </c:manualLayout>
      </c:layout>
      <c:areaChart>
        <c:grouping val="standard"/>
        <c:varyColors val="0"/>
        <c:ser>
          <c:idx val="2"/>
          <c:order val="0"/>
          <c:tx>
            <c:strRef>
              <c:f>Sheet1!$D$13</c:f>
              <c:strCache>
                <c:ptCount val="1"/>
                <c:pt idx="0">
                  <c:v>Household Net Worth</c:v>
                </c:pt>
              </c:strCache>
            </c:strRef>
          </c:tx>
          <c:spPr>
            <a:solidFill>
              <a:srgbClr val="00437B"/>
            </a:solidFill>
            <a:ln w="15875">
              <a:noFill/>
            </a:ln>
            <a:effectLst/>
          </c:spPr>
          <c:cat>
            <c:numRef>
              <c:f>Sheet1!$A$14:$A$74</c:f>
              <c:numCache>
                <c:formatCode>yyyy\-mm\-dd</c:formatCode>
                <c:ptCount val="61"/>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pt idx="37">
                  <c:v>42186</c:v>
                </c:pt>
                <c:pt idx="38">
                  <c:v>42278</c:v>
                </c:pt>
                <c:pt idx="39">
                  <c:v>42370</c:v>
                </c:pt>
                <c:pt idx="40">
                  <c:v>42461</c:v>
                </c:pt>
                <c:pt idx="41">
                  <c:v>42552</c:v>
                </c:pt>
                <c:pt idx="42">
                  <c:v>42644</c:v>
                </c:pt>
                <c:pt idx="43">
                  <c:v>42736</c:v>
                </c:pt>
                <c:pt idx="44">
                  <c:v>42826</c:v>
                </c:pt>
                <c:pt idx="45">
                  <c:v>42917</c:v>
                </c:pt>
                <c:pt idx="46">
                  <c:v>43009</c:v>
                </c:pt>
                <c:pt idx="47">
                  <c:v>43101</c:v>
                </c:pt>
                <c:pt idx="48">
                  <c:v>43191</c:v>
                </c:pt>
                <c:pt idx="49">
                  <c:v>43282</c:v>
                </c:pt>
                <c:pt idx="50">
                  <c:v>43374</c:v>
                </c:pt>
                <c:pt idx="51">
                  <c:v>43466</c:v>
                </c:pt>
                <c:pt idx="52">
                  <c:v>43556</c:v>
                </c:pt>
                <c:pt idx="53">
                  <c:v>43647</c:v>
                </c:pt>
                <c:pt idx="54">
                  <c:v>43739</c:v>
                </c:pt>
                <c:pt idx="55">
                  <c:v>43831</c:v>
                </c:pt>
                <c:pt idx="56">
                  <c:v>43922</c:v>
                </c:pt>
                <c:pt idx="57">
                  <c:v>44013</c:v>
                </c:pt>
                <c:pt idx="58">
                  <c:v>44105</c:v>
                </c:pt>
                <c:pt idx="59">
                  <c:v>44197</c:v>
                </c:pt>
                <c:pt idx="60">
                  <c:v>44287</c:v>
                </c:pt>
              </c:numCache>
            </c:numRef>
          </c:cat>
          <c:val>
            <c:numRef>
              <c:f>Sheet1!$D$14:$D$74</c:f>
              <c:numCache>
                <c:formatCode>General</c:formatCode>
                <c:ptCount val="61"/>
                <c:pt idx="0">
                  <c:v>65.573065</c:v>
                </c:pt>
                <c:pt idx="1">
                  <c:v>66.795803000000006</c:v>
                </c:pt>
                <c:pt idx="2">
                  <c:v>68.269808000000012</c:v>
                </c:pt>
                <c:pt idx="3">
                  <c:v>69.351157999999998</c:v>
                </c:pt>
                <c:pt idx="4">
                  <c:v>69.906861000000006</c:v>
                </c:pt>
                <c:pt idx="5">
                  <c:v>70.729876000000004</c:v>
                </c:pt>
                <c:pt idx="6">
                  <c:v>70.086058999999992</c:v>
                </c:pt>
                <c:pt idx="7">
                  <c:v>68.114012000000002</c:v>
                </c:pt>
                <c:pt idx="8">
                  <c:v>66.640765000000002</c:v>
                </c:pt>
                <c:pt idx="9">
                  <c:v>64.426485</c:v>
                </c:pt>
                <c:pt idx="10">
                  <c:v>61.267327000000002</c:v>
                </c:pt>
                <c:pt idx="11">
                  <c:v>59.512434999999996</c:v>
                </c:pt>
                <c:pt idx="12">
                  <c:v>59.968730000000008</c:v>
                </c:pt>
                <c:pt idx="13">
                  <c:v>61.424368000000001</c:v>
                </c:pt>
                <c:pt idx="14">
                  <c:v>61.704546000000001</c:v>
                </c:pt>
                <c:pt idx="15">
                  <c:v>62.842364000000003</c:v>
                </c:pt>
                <c:pt idx="16">
                  <c:v>62.386489000000005</c:v>
                </c:pt>
                <c:pt idx="17">
                  <c:v>64.405726999999999</c:v>
                </c:pt>
                <c:pt idx="18">
                  <c:v>66.000494000000003</c:v>
                </c:pt>
                <c:pt idx="19">
                  <c:v>67.085581000000005</c:v>
                </c:pt>
                <c:pt idx="20">
                  <c:v>67.47224700000001</c:v>
                </c:pt>
                <c:pt idx="21">
                  <c:v>65.651983999999999</c:v>
                </c:pt>
                <c:pt idx="22">
                  <c:v>66.930840000000003</c:v>
                </c:pt>
                <c:pt idx="23">
                  <c:v>68.952809000000002</c:v>
                </c:pt>
                <c:pt idx="24">
                  <c:v>68.947800000000001</c:v>
                </c:pt>
                <c:pt idx="25">
                  <c:v>70.874454999999998</c:v>
                </c:pt>
                <c:pt idx="26">
                  <c:v>71.900861000000006</c:v>
                </c:pt>
                <c:pt idx="27">
                  <c:v>74.77301700000001</c:v>
                </c:pt>
                <c:pt idx="28">
                  <c:v>76.00021799999999</c:v>
                </c:pt>
                <c:pt idx="29">
                  <c:v>78.525997000000004</c:v>
                </c:pt>
                <c:pt idx="30">
                  <c:v>80.611038000000008</c:v>
                </c:pt>
                <c:pt idx="31">
                  <c:v>82.293452000000002</c:v>
                </c:pt>
                <c:pt idx="32">
                  <c:v>84.18171000000001</c:v>
                </c:pt>
                <c:pt idx="33">
                  <c:v>84.800907999999993</c:v>
                </c:pt>
                <c:pt idx="34">
                  <c:v>86.613692999999998</c:v>
                </c:pt>
                <c:pt idx="35">
                  <c:v>88.464984999999999</c:v>
                </c:pt>
                <c:pt idx="36">
                  <c:v>89.100089000000011</c:v>
                </c:pt>
                <c:pt idx="37">
                  <c:v>88.093974000000003</c:v>
                </c:pt>
                <c:pt idx="38">
                  <c:v>89.638831999999994</c:v>
                </c:pt>
                <c:pt idx="39">
                  <c:v>90.792562000000004</c:v>
                </c:pt>
                <c:pt idx="40">
                  <c:v>92.170183999999992</c:v>
                </c:pt>
                <c:pt idx="41">
                  <c:v>93.991425000000007</c:v>
                </c:pt>
                <c:pt idx="42">
                  <c:v>94.743725999999995</c:v>
                </c:pt>
                <c:pt idx="43">
                  <c:v>97.171657999999994</c:v>
                </c:pt>
                <c:pt idx="44">
                  <c:v>98.887332999999998</c:v>
                </c:pt>
                <c:pt idx="45">
                  <c:v>100.78886900000001</c:v>
                </c:pt>
                <c:pt idx="46">
                  <c:v>103.47340799999999</c:v>
                </c:pt>
                <c:pt idx="47">
                  <c:v>104.60230300000001</c:v>
                </c:pt>
                <c:pt idx="48">
                  <c:v>106.100565</c:v>
                </c:pt>
                <c:pt idx="49">
                  <c:v>108.00757000000002</c:v>
                </c:pt>
                <c:pt idx="50">
                  <c:v>104.345044</c:v>
                </c:pt>
                <c:pt idx="51">
                  <c:v>110.128693</c:v>
                </c:pt>
                <c:pt idx="52">
                  <c:v>112.472767</c:v>
                </c:pt>
                <c:pt idx="53">
                  <c:v>113.17594100000001</c:v>
                </c:pt>
                <c:pt idx="54">
                  <c:v>116.831681</c:v>
                </c:pt>
                <c:pt idx="55">
                  <c:v>110.573076</c:v>
                </c:pt>
                <c:pt idx="56">
                  <c:v>118.49141400000001</c:v>
                </c:pt>
                <c:pt idx="57">
                  <c:v>122.748626</c:v>
                </c:pt>
                <c:pt idx="58">
                  <c:v>130.687567</c:v>
                </c:pt>
                <c:pt idx="59">
                  <c:v>135.81815</c:v>
                </c:pt>
                <c:pt idx="60">
                  <c:v>141.667529</c:v>
                </c:pt>
              </c:numCache>
            </c:numRef>
          </c:val>
          <c:extLst>
            <c:ext xmlns:c16="http://schemas.microsoft.com/office/drawing/2014/chart" uri="{C3380CC4-5D6E-409C-BE32-E72D297353CC}">
              <c16:uniqueId val="{00000000-BAE3-426D-9EFC-B328EBDF0509}"/>
            </c:ext>
          </c:extLst>
        </c:ser>
        <c:ser>
          <c:idx val="1"/>
          <c:order val="1"/>
          <c:tx>
            <c:strRef>
              <c:f>Sheet1!$C$13</c:f>
              <c:strCache>
                <c:ptCount val="1"/>
                <c:pt idx="0">
                  <c:v>Household Financial Assets</c:v>
                </c:pt>
              </c:strCache>
            </c:strRef>
          </c:tx>
          <c:spPr>
            <a:solidFill>
              <a:srgbClr val="5B325F"/>
            </a:solidFill>
            <a:ln>
              <a:noFill/>
            </a:ln>
            <a:effectLst/>
          </c:spPr>
          <c:cat>
            <c:numRef>
              <c:f>Sheet1!$A$14:$A$74</c:f>
              <c:numCache>
                <c:formatCode>yyyy\-mm\-dd</c:formatCode>
                <c:ptCount val="61"/>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pt idx="37">
                  <c:v>42186</c:v>
                </c:pt>
                <c:pt idx="38">
                  <c:v>42278</c:v>
                </c:pt>
                <c:pt idx="39">
                  <c:v>42370</c:v>
                </c:pt>
                <c:pt idx="40">
                  <c:v>42461</c:v>
                </c:pt>
                <c:pt idx="41">
                  <c:v>42552</c:v>
                </c:pt>
                <c:pt idx="42">
                  <c:v>42644</c:v>
                </c:pt>
                <c:pt idx="43">
                  <c:v>42736</c:v>
                </c:pt>
                <c:pt idx="44">
                  <c:v>42826</c:v>
                </c:pt>
                <c:pt idx="45">
                  <c:v>42917</c:v>
                </c:pt>
                <c:pt idx="46">
                  <c:v>43009</c:v>
                </c:pt>
                <c:pt idx="47">
                  <c:v>43101</c:v>
                </c:pt>
                <c:pt idx="48">
                  <c:v>43191</c:v>
                </c:pt>
                <c:pt idx="49">
                  <c:v>43282</c:v>
                </c:pt>
                <c:pt idx="50">
                  <c:v>43374</c:v>
                </c:pt>
                <c:pt idx="51">
                  <c:v>43466</c:v>
                </c:pt>
                <c:pt idx="52">
                  <c:v>43556</c:v>
                </c:pt>
                <c:pt idx="53">
                  <c:v>43647</c:v>
                </c:pt>
                <c:pt idx="54">
                  <c:v>43739</c:v>
                </c:pt>
                <c:pt idx="55">
                  <c:v>43831</c:v>
                </c:pt>
                <c:pt idx="56">
                  <c:v>43922</c:v>
                </c:pt>
                <c:pt idx="57">
                  <c:v>44013</c:v>
                </c:pt>
                <c:pt idx="58">
                  <c:v>44105</c:v>
                </c:pt>
                <c:pt idx="59">
                  <c:v>44197</c:v>
                </c:pt>
                <c:pt idx="60">
                  <c:v>44287</c:v>
                </c:pt>
              </c:numCache>
            </c:numRef>
          </c:cat>
          <c:val>
            <c:numRef>
              <c:f>Sheet1!$C$14:$C$74</c:f>
              <c:numCache>
                <c:formatCode>General</c:formatCode>
                <c:ptCount val="61"/>
                <c:pt idx="0">
                  <c:v>46.154875000000004</c:v>
                </c:pt>
                <c:pt idx="1">
                  <c:v>47.222436999999999</c:v>
                </c:pt>
                <c:pt idx="2">
                  <c:v>48.702582999999997</c:v>
                </c:pt>
                <c:pt idx="3">
                  <c:v>50.060328000000005</c:v>
                </c:pt>
                <c:pt idx="4">
                  <c:v>50.891993999999997</c:v>
                </c:pt>
                <c:pt idx="5">
                  <c:v>52.036616000000002</c:v>
                </c:pt>
                <c:pt idx="6">
                  <c:v>51.882873000000004</c:v>
                </c:pt>
                <c:pt idx="7">
                  <c:v>50.853805999999999</c:v>
                </c:pt>
                <c:pt idx="8">
                  <c:v>50.020538000000002</c:v>
                </c:pt>
                <c:pt idx="9">
                  <c:v>48.515681000000001</c:v>
                </c:pt>
                <c:pt idx="10">
                  <c:v>45.832484000000001</c:v>
                </c:pt>
                <c:pt idx="11">
                  <c:v>44.568569000000004</c:v>
                </c:pt>
                <c:pt idx="12">
                  <c:v>45.650610999999998</c:v>
                </c:pt>
                <c:pt idx="13">
                  <c:v>47.533989999999996</c:v>
                </c:pt>
                <c:pt idx="14">
                  <c:v>47.964298000000007</c:v>
                </c:pt>
                <c:pt idx="15">
                  <c:v>49.076101999999999</c:v>
                </c:pt>
                <c:pt idx="16">
                  <c:v>48.53734</c:v>
                </c:pt>
                <c:pt idx="17">
                  <c:v>50.563105999999998</c:v>
                </c:pt>
                <c:pt idx="18">
                  <c:v>52.334634000000001</c:v>
                </c:pt>
                <c:pt idx="19">
                  <c:v>53.623435000000001</c:v>
                </c:pt>
                <c:pt idx="20">
                  <c:v>54.028516000000003</c:v>
                </c:pt>
                <c:pt idx="21">
                  <c:v>52.313853999999999</c:v>
                </c:pt>
                <c:pt idx="22">
                  <c:v>53.620629000000001</c:v>
                </c:pt>
                <c:pt idx="23">
                  <c:v>55.612898999999999</c:v>
                </c:pt>
                <c:pt idx="24">
                  <c:v>55.362457999999997</c:v>
                </c:pt>
                <c:pt idx="25">
                  <c:v>56.965044999999996</c:v>
                </c:pt>
                <c:pt idx="26">
                  <c:v>57.653482000000004</c:v>
                </c:pt>
                <c:pt idx="27">
                  <c:v>59.912297000000002</c:v>
                </c:pt>
                <c:pt idx="28">
                  <c:v>60.511324000000002</c:v>
                </c:pt>
                <c:pt idx="29">
                  <c:v>62.395060000000001</c:v>
                </c:pt>
                <c:pt idx="30">
                  <c:v>64.150863999999999</c:v>
                </c:pt>
                <c:pt idx="31">
                  <c:v>65.491202999999999</c:v>
                </c:pt>
                <c:pt idx="32">
                  <c:v>66.948676000000006</c:v>
                </c:pt>
                <c:pt idx="33">
                  <c:v>67.058863000000002</c:v>
                </c:pt>
                <c:pt idx="34">
                  <c:v>68.497292000000002</c:v>
                </c:pt>
                <c:pt idx="35">
                  <c:v>69.804145999999989</c:v>
                </c:pt>
                <c:pt idx="36">
                  <c:v>70.042445000000015</c:v>
                </c:pt>
                <c:pt idx="37">
                  <c:v>68.664721999999998</c:v>
                </c:pt>
                <c:pt idx="38">
                  <c:v>69.820847000000001</c:v>
                </c:pt>
                <c:pt idx="39">
                  <c:v>70.617322000000001</c:v>
                </c:pt>
                <c:pt idx="40">
                  <c:v>71.459724000000008</c:v>
                </c:pt>
                <c:pt idx="41">
                  <c:v>72.756085999999996</c:v>
                </c:pt>
                <c:pt idx="42">
                  <c:v>73.064807999999999</c:v>
                </c:pt>
                <c:pt idx="43">
                  <c:v>74.985062000000013</c:v>
                </c:pt>
                <c:pt idx="44">
                  <c:v>76.148296000000002</c:v>
                </c:pt>
                <c:pt idx="45">
                  <c:v>77.522621999999998</c:v>
                </c:pt>
                <c:pt idx="46">
                  <c:v>79.766587000000001</c:v>
                </c:pt>
                <c:pt idx="47">
                  <c:v>80.276257000000001</c:v>
                </c:pt>
                <c:pt idx="48">
                  <c:v>81.297409999999999</c:v>
                </c:pt>
                <c:pt idx="49">
                  <c:v>82.979584000000003</c:v>
                </c:pt>
                <c:pt idx="50">
                  <c:v>79.172376</c:v>
                </c:pt>
                <c:pt idx="51">
                  <c:v>84.182901999999999</c:v>
                </c:pt>
                <c:pt idx="52">
                  <c:v>86.066032000000007</c:v>
                </c:pt>
                <c:pt idx="53">
                  <c:v>86.466791999999998</c:v>
                </c:pt>
                <c:pt idx="54">
                  <c:v>89.870868000000002</c:v>
                </c:pt>
                <c:pt idx="55">
                  <c:v>83.095230999999998</c:v>
                </c:pt>
                <c:pt idx="56">
                  <c:v>90.170715000000001</c:v>
                </c:pt>
                <c:pt idx="57">
                  <c:v>93.689748000000009</c:v>
                </c:pt>
                <c:pt idx="58">
                  <c:v>100.656239</c:v>
                </c:pt>
                <c:pt idx="59">
                  <c:v>104.76035</c:v>
                </c:pt>
                <c:pt idx="60">
                  <c:v>109.22658</c:v>
                </c:pt>
              </c:numCache>
            </c:numRef>
          </c:val>
          <c:extLst>
            <c:ext xmlns:c16="http://schemas.microsoft.com/office/drawing/2014/chart" uri="{C3380CC4-5D6E-409C-BE32-E72D297353CC}">
              <c16:uniqueId val="{00000001-BAE3-426D-9EFC-B328EBDF0509}"/>
            </c:ext>
          </c:extLst>
        </c:ser>
        <c:ser>
          <c:idx val="0"/>
          <c:order val="2"/>
          <c:tx>
            <c:strRef>
              <c:f>Sheet1!$B$13</c:f>
              <c:strCache>
                <c:ptCount val="1"/>
                <c:pt idx="0">
                  <c:v>Owner-Occupied Real Estate</c:v>
                </c:pt>
              </c:strCache>
            </c:strRef>
          </c:tx>
          <c:spPr>
            <a:solidFill>
              <a:srgbClr val="5FB4E5"/>
            </a:solidFill>
            <a:ln>
              <a:noFill/>
            </a:ln>
            <a:effectLst/>
          </c:spPr>
          <c:cat>
            <c:numRef>
              <c:f>Sheet1!$A$14:$A$74</c:f>
              <c:numCache>
                <c:formatCode>yyyy\-mm\-dd</c:formatCode>
                <c:ptCount val="61"/>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pt idx="37">
                  <c:v>42186</c:v>
                </c:pt>
                <c:pt idx="38">
                  <c:v>42278</c:v>
                </c:pt>
                <c:pt idx="39">
                  <c:v>42370</c:v>
                </c:pt>
                <c:pt idx="40">
                  <c:v>42461</c:v>
                </c:pt>
                <c:pt idx="41">
                  <c:v>42552</c:v>
                </c:pt>
                <c:pt idx="42">
                  <c:v>42644</c:v>
                </c:pt>
                <c:pt idx="43">
                  <c:v>42736</c:v>
                </c:pt>
                <c:pt idx="44">
                  <c:v>42826</c:v>
                </c:pt>
                <c:pt idx="45">
                  <c:v>42917</c:v>
                </c:pt>
                <c:pt idx="46">
                  <c:v>43009</c:v>
                </c:pt>
                <c:pt idx="47">
                  <c:v>43101</c:v>
                </c:pt>
                <c:pt idx="48">
                  <c:v>43191</c:v>
                </c:pt>
                <c:pt idx="49">
                  <c:v>43282</c:v>
                </c:pt>
                <c:pt idx="50">
                  <c:v>43374</c:v>
                </c:pt>
                <c:pt idx="51">
                  <c:v>43466</c:v>
                </c:pt>
                <c:pt idx="52">
                  <c:v>43556</c:v>
                </c:pt>
                <c:pt idx="53">
                  <c:v>43647</c:v>
                </c:pt>
                <c:pt idx="54">
                  <c:v>43739</c:v>
                </c:pt>
                <c:pt idx="55">
                  <c:v>43831</c:v>
                </c:pt>
                <c:pt idx="56">
                  <c:v>43922</c:v>
                </c:pt>
                <c:pt idx="57">
                  <c:v>44013</c:v>
                </c:pt>
                <c:pt idx="58">
                  <c:v>44105</c:v>
                </c:pt>
                <c:pt idx="59">
                  <c:v>44197</c:v>
                </c:pt>
                <c:pt idx="60">
                  <c:v>44287</c:v>
                </c:pt>
              </c:numCache>
            </c:numRef>
          </c:cat>
          <c:val>
            <c:numRef>
              <c:f>Sheet1!$B$14:$B$74</c:f>
              <c:numCache>
                <c:formatCode>General</c:formatCode>
                <c:ptCount val="61"/>
                <c:pt idx="0">
                  <c:v>23.778475999999998</c:v>
                </c:pt>
                <c:pt idx="1">
                  <c:v>24.048789000000003</c:v>
                </c:pt>
                <c:pt idx="2">
                  <c:v>24.149001999999999</c:v>
                </c:pt>
                <c:pt idx="3">
                  <c:v>23.917504000000001</c:v>
                </c:pt>
                <c:pt idx="4">
                  <c:v>23.792517</c:v>
                </c:pt>
                <c:pt idx="5">
                  <c:v>23.604890999999999</c:v>
                </c:pt>
                <c:pt idx="6">
                  <c:v>23.291687000000003</c:v>
                </c:pt>
                <c:pt idx="7">
                  <c:v>22.62</c:v>
                </c:pt>
                <c:pt idx="8">
                  <c:v>22.04486</c:v>
                </c:pt>
                <c:pt idx="9">
                  <c:v>21.479145000000003</c:v>
                </c:pt>
                <c:pt idx="10">
                  <c:v>20.947191</c:v>
                </c:pt>
                <c:pt idx="11">
                  <c:v>20.427791000000003</c:v>
                </c:pt>
                <c:pt idx="12">
                  <c:v>19.989284999999999</c:v>
                </c:pt>
                <c:pt idx="13">
                  <c:v>19.673969</c:v>
                </c:pt>
                <c:pt idx="14">
                  <c:v>19.464185000000001</c:v>
                </c:pt>
                <c:pt idx="15">
                  <c:v>19.371606</c:v>
                </c:pt>
                <c:pt idx="16">
                  <c:v>19.279786999999999</c:v>
                </c:pt>
                <c:pt idx="17">
                  <c:v>19.131824000000002</c:v>
                </c:pt>
                <c:pt idx="18">
                  <c:v>18.874442999999999</c:v>
                </c:pt>
                <c:pt idx="19">
                  <c:v>18.55171</c:v>
                </c:pt>
                <c:pt idx="20">
                  <c:v>18.426390999999999</c:v>
                </c:pt>
                <c:pt idx="21">
                  <c:v>18.332689999999999</c:v>
                </c:pt>
                <c:pt idx="22">
                  <c:v>18.178654999999999</c:v>
                </c:pt>
                <c:pt idx="23">
                  <c:v>17.994292000000002</c:v>
                </c:pt>
                <c:pt idx="24">
                  <c:v>18.163844000000001</c:v>
                </c:pt>
                <c:pt idx="25">
                  <c:v>18.395991000000002</c:v>
                </c:pt>
                <c:pt idx="26">
                  <c:v>18.582939</c:v>
                </c:pt>
                <c:pt idx="27">
                  <c:v>19.003346000000001</c:v>
                </c:pt>
                <c:pt idx="28">
                  <c:v>19.485536</c:v>
                </c:pt>
                <c:pt idx="29">
                  <c:v>19.998113</c:v>
                </c:pt>
                <c:pt idx="30">
                  <c:v>20.350630000000002</c:v>
                </c:pt>
                <c:pt idx="31">
                  <c:v>20.656040000000001</c:v>
                </c:pt>
                <c:pt idx="32">
                  <c:v>21.063321000000002</c:v>
                </c:pt>
                <c:pt idx="33">
                  <c:v>21.447091</c:v>
                </c:pt>
                <c:pt idx="34">
                  <c:v>21.711644</c:v>
                </c:pt>
                <c:pt idx="35">
                  <c:v>22.048189000000001</c:v>
                </c:pt>
                <c:pt idx="36">
                  <c:v>22.475042000000002</c:v>
                </c:pt>
                <c:pt idx="37">
                  <c:v>22.903183000000002</c:v>
                </c:pt>
                <c:pt idx="38">
                  <c:v>23.241067999999999</c:v>
                </c:pt>
                <c:pt idx="39">
                  <c:v>23.534651999999998</c:v>
                </c:pt>
                <c:pt idx="40">
                  <c:v>24.052924000000001</c:v>
                </c:pt>
                <c:pt idx="41">
                  <c:v>24.556946</c:v>
                </c:pt>
                <c:pt idx="42">
                  <c:v>24.97504</c:v>
                </c:pt>
                <c:pt idx="43">
                  <c:v>25.403064999999998</c:v>
                </c:pt>
                <c:pt idx="44">
                  <c:v>25.910346000000001</c:v>
                </c:pt>
                <c:pt idx="45">
                  <c:v>26.418143000000001</c:v>
                </c:pt>
                <c:pt idx="46">
                  <c:v>26.839100999999999</c:v>
                </c:pt>
                <c:pt idx="47">
                  <c:v>27.475363000000002</c:v>
                </c:pt>
                <c:pt idx="48">
                  <c:v>27.858524000000003</c:v>
                </c:pt>
                <c:pt idx="49">
                  <c:v>28.21564</c:v>
                </c:pt>
                <c:pt idx="50">
                  <c:v>28.507497000000001</c:v>
                </c:pt>
                <c:pt idx="51">
                  <c:v>29.010507</c:v>
                </c:pt>
                <c:pt idx="52">
                  <c:v>29.374621999999999</c:v>
                </c:pt>
                <c:pt idx="53">
                  <c:v>29.657544999999999</c:v>
                </c:pt>
                <c:pt idx="54">
                  <c:v>29.993084</c:v>
                </c:pt>
                <c:pt idx="55">
                  <c:v>30.624359000000002</c:v>
                </c:pt>
                <c:pt idx="56">
                  <c:v>31.269528999999999</c:v>
                </c:pt>
                <c:pt idx="57">
                  <c:v>31.948616999999999</c:v>
                </c:pt>
                <c:pt idx="58">
                  <c:v>32.837733999999998</c:v>
                </c:pt>
                <c:pt idx="59">
                  <c:v>33.776271999999999</c:v>
                </c:pt>
                <c:pt idx="60">
                  <c:v>34.878805</c:v>
                </c:pt>
              </c:numCache>
            </c:numRef>
          </c:val>
          <c:extLst>
            <c:ext xmlns:c16="http://schemas.microsoft.com/office/drawing/2014/chart" uri="{C3380CC4-5D6E-409C-BE32-E72D297353CC}">
              <c16:uniqueId val="{00000002-BAE3-426D-9EFC-B328EBDF0509}"/>
            </c:ext>
          </c:extLst>
        </c:ser>
        <c:dLbls>
          <c:showLegendKey val="0"/>
          <c:showVal val="0"/>
          <c:showCatName val="0"/>
          <c:showSerName val="0"/>
          <c:showPercent val="0"/>
          <c:showBubbleSize val="0"/>
        </c:dLbls>
        <c:axId val="1828005167"/>
        <c:axId val="1827983535"/>
      </c:areaChart>
      <c:dateAx>
        <c:axId val="1828005167"/>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ontserrat Medium" panose="00000600000000000000" pitchFamily="50" charset="0"/>
                <a:ea typeface="+mn-ea"/>
                <a:cs typeface="+mn-cs"/>
              </a:defRPr>
            </a:pPr>
            <a:endParaRPr lang="en-US"/>
          </a:p>
        </c:txPr>
        <c:crossAx val="1827983535"/>
        <c:crosses val="autoZero"/>
        <c:auto val="0"/>
        <c:lblOffset val="100"/>
        <c:baseTimeUnit val="months"/>
        <c:majorUnit val="3"/>
        <c:majorTimeUnit val="years"/>
      </c:dateAx>
      <c:valAx>
        <c:axId val="1827983535"/>
        <c:scaling>
          <c:orientation val="minMax"/>
          <c:max val="15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Medium" panose="00000600000000000000" pitchFamily="50" charset="0"/>
                <a:ea typeface="+mn-ea"/>
                <a:cs typeface="+mn-cs"/>
              </a:defRPr>
            </a:pPr>
            <a:endParaRPr lang="en-US"/>
          </a:p>
        </c:txPr>
        <c:crossAx val="1828005167"/>
        <c:crosses val="autoZero"/>
        <c:crossBetween val="midCat"/>
        <c:majorUnit val="25"/>
      </c:valAx>
      <c:spPr>
        <a:noFill/>
        <a:ln>
          <a:noFill/>
        </a:ln>
        <a:effectLst/>
      </c:spPr>
    </c:plotArea>
    <c:legend>
      <c:legendPos val="b"/>
      <c:layout>
        <c:manualLayout>
          <c:xMode val="edge"/>
          <c:yMode val="edge"/>
          <c:x val="0"/>
          <c:y val="0.87438094976883607"/>
          <c:w val="1"/>
          <c:h val="0.125619050231163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Book" panose="02000604040000020004" pitchFamily="2"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Gotham Book" panose="02000604040000020004" pitchFamily="2"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2"/>
            </a:solidFill>
            <a:ln>
              <a:noFill/>
            </a:ln>
            <a:effectLst/>
          </c:spPr>
          <c:invertIfNegative val="0"/>
          <c:dPt>
            <c:idx val="15"/>
            <c:invertIfNegative val="0"/>
            <c:bubble3D val="0"/>
            <c:spPr>
              <a:pattFill prst="dkUpDiag">
                <a:fgClr>
                  <a:schemeClr val="accent4"/>
                </a:fgClr>
                <a:bgClr>
                  <a:schemeClr val="bg1"/>
                </a:bgClr>
              </a:pattFill>
              <a:ln>
                <a:solidFill>
                  <a:schemeClr val="accent4"/>
                </a:solidFill>
              </a:ln>
              <a:effectLst/>
            </c:spPr>
            <c:extLst>
              <c:ext xmlns:c16="http://schemas.microsoft.com/office/drawing/2014/chart" uri="{C3380CC4-5D6E-409C-BE32-E72D297353CC}">
                <c16:uniqueId val="{00000001-E3BB-48EA-AF9D-729D3B888D67}"/>
              </c:ext>
            </c:extLst>
          </c:dPt>
          <c:dPt>
            <c:idx val="16"/>
            <c:invertIfNegative val="0"/>
            <c:bubble3D val="0"/>
            <c:spPr>
              <a:pattFill prst="dkUpDiag">
                <a:fgClr>
                  <a:schemeClr val="accent4"/>
                </a:fgClr>
                <a:bgClr>
                  <a:schemeClr val="bg1"/>
                </a:bgClr>
              </a:pattFill>
              <a:ln>
                <a:solidFill>
                  <a:schemeClr val="accent4"/>
                </a:solidFill>
              </a:ln>
              <a:effectLst/>
            </c:spPr>
            <c:extLst>
              <c:ext xmlns:c16="http://schemas.microsoft.com/office/drawing/2014/chart" uri="{C3380CC4-5D6E-409C-BE32-E72D297353CC}">
                <c16:uniqueId val="{00000003-E3BB-48EA-AF9D-729D3B888D67}"/>
              </c:ext>
            </c:extLst>
          </c:dPt>
          <c:cat>
            <c:numRef>
              <c:f>'C35'!$AH$5:$AH$21</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formatCode="mmm\-yy">
                  <c:v>44256</c:v>
                </c:pt>
                <c:pt idx="16" formatCode="mmm\-yy">
                  <c:v>44348</c:v>
                </c:pt>
              </c:numCache>
            </c:numRef>
          </c:cat>
          <c:val>
            <c:numRef>
              <c:f>'C35'!$AI$5:$AI$21</c:f>
              <c:numCache>
                <c:formatCode>General</c:formatCode>
                <c:ptCount val="17"/>
                <c:pt idx="0">
                  <c:v>4</c:v>
                </c:pt>
                <c:pt idx="1">
                  <c:v>3</c:v>
                </c:pt>
                <c:pt idx="2">
                  <c:v>2</c:v>
                </c:pt>
                <c:pt idx="3">
                  <c:v>2</c:v>
                </c:pt>
                <c:pt idx="4">
                  <c:v>2</c:v>
                </c:pt>
                <c:pt idx="5">
                  <c:v>2</c:v>
                </c:pt>
                <c:pt idx="6">
                  <c:v>2</c:v>
                </c:pt>
                <c:pt idx="7">
                  <c:v>3</c:v>
                </c:pt>
                <c:pt idx="8">
                  <c:v>3</c:v>
                </c:pt>
                <c:pt idx="9">
                  <c:v>4</c:v>
                </c:pt>
                <c:pt idx="10">
                  <c:v>4</c:v>
                </c:pt>
                <c:pt idx="11">
                  <c:v>5</c:v>
                </c:pt>
                <c:pt idx="12">
                  <c:v>5</c:v>
                </c:pt>
                <c:pt idx="13">
                  <c:v>6</c:v>
                </c:pt>
                <c:pt idx="14">
                  <c:v>7</c:v>
                </c:pt>
                <c:pt idx="15">
                  <c:v>8</c:v>
                </c:pt>
                <c:pt idx="16">
                  <c:v>9</c:v>
                </c:pt>
              </c:numCache>
            </c:numRef>
          </c:val>
          <c:extLst>
            <c:ext xmlns:c16="http://schemas.microsoft.com/office/drawing/2014/chart" uri="{C3380CC4-5D6E-409C-BE32-E72D297353CC}">
              <c16:uniqueId val="{00000004-E3BB-48EA-AF9D-729D3B888D67}"/>
            </c:ext>
          </c:extLst>
        </c:ser>
        <c:dLbls>
          <c:showLegendKey val="0"/>
          <c:showVal val="0"/>
          <c:showCatName val="0"/>
          <c:showSerName val="0"/>
          <c:showPercent val="0"/>
          <c:showBubbleSize val="0"/>
        </c:dLbls>
        <c:gapWidth val="67"/>
        <c:overlap val="-4"/>
        <c:axId val="1536105056"/>
        <c:axId val="1571767616"/>
      </c:barChart>
      <c:catAx>
        <c:axId val="153610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ontserrat Medium" panose="00000600000000000000" pitchFamily="50" charset="0"/>
                <a:ea typeface="+mn-ea"/>
                <a:cs typeface="+mn-cs"/>
              </a:defRPr>
            </a:pPr>
            <a:endParaRPr lang="en-US"/>
          </a:p>
        </c:txPr>
        <c:crossAx val="1571767616"/>
        <c:crosses val="autoZero"/>
        <c:auto val="1"/>
        <c:lblAlgn val="ctr"/>
        <c:lblOffset val="100"/>
        <c:noMultiLvlLbl val="0"/>
      </c:catAx>
      <c:valAx>
        <c:axId val="1571767616"/>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Medium" panose="00000600000000000000" pitchFamily="50" charset="0"/>
                <a:ea typeface="+mn-ea"/>
                <a:cs typeface="+mn-cs"/>
              </a:defRPr>
            </a:pPr>
            <a:endParaRPr lang="en-US"/>
          </a:p>
        </c:txPr>
        <c:crossAx val="153610505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latin typeface="Gotham Book" panose="02000604040000020004" pitchFamily="2"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58994262084436E-2"/>
          <c:y val="6.9061136711680529E-2"/>
          <c:w val="0.8271451126647088"/>
          <c:h val="0.74477773216072196"/>
        </c:manualLayout>
      </c:layout>
      <c:lineChart>
        <c:grouping val="standard"/>
        <c:varyColors val="0"/>
        <c:ser>
          <c:idx val="0"/>
          <c:order val="0"/>
          <c:tx>
            <c:strRef>
              <c:f>Sheet1!$B$1</c:f>
              <c:strCache>
                <c:ptCount val="1"/>
                <c:pt idx="0">
                  <c:v>Federal Reserve's Balance Sheet ($ in Trillions)</c:v>
                </c:pt>
              </c:strCache>
            </c:strRef>
          </c:tx>
          <c:spPr>
            <a:ln w="28575" cap="rnd">
              <a:solidFill>
                <a:srgbClr val="5FB4E5"/>
              </a:solidFill>
              <a:round/>
            </a:ln>
            <a:effectLst/>
          </c:spPr>
          <c:marker>
            <c:symbol val="none"/>
          </c:marker>
          <c:cat>
            <c:numRef>
              <c:f>Sheet1!$A$2:$A$229</c:f>
              <c:numCache>
                <c:formatCode>yyyy\-mm\-dd</c:formatCode>
                <c:ptCount val="228"/>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numCache>
            </c:numRef>
          </c:cat>
          <c:val>
            <c:numRef>
              <c:f>Sheet1!$B$2:$B$229</c:f>
              <c:numCache>
                <c:formatCode>0</c:formatCode>
                <c:ptCount val="228"/>
                <c:pt idx="0">
                  <c:v>724718.4</c:v>
                </c:pt>
                <c:pt idx="1">
                  <c:v>721326</c:v>
                </c:pt>
                <c:pt idx="2">
                  <c:v>723651.25</c:v>
                </c:pt>
                <c:pt idx="3">
                  <c:v>736926.4</c:v>
                </c:pt>
                <c:pt idx="4">
                  <c:v>738358</c:v>
                </c:pt>
                <c:pt idx="5">
                  <c:v>738711.75</c:v>
                </c:pt>
                <c:pt idx="6">
                  <c:v>741656.2</c:v>
                </c:pt>
                <c:pt idx="7">
                  <c:v>740216.5</c:v>
                </c:pt>
                <c:pt idx="8">
                  <c:v>743206.75</c:v>
                </c:pt>
                <c:pt idx="9">
                  <c:v>747068.4</c:v>
                </c:pt>
                <c:pt idx="10">
                  <c:v>747801.25</c:v>
                </c:pt>
                <c:pt idx="11">
                  <c:v>759809.6</c:v>
                </c:pt>
                <c:pt idx="12">
                  <c:v>759938.25</c:v>
                </c:pt>
                <c:pt idx="13">
                  <c:v>753644.25</c:v>
                </c:pt>
                <c:pt idx="14">
                  <c:v>755538</c:v>
                </c:pt>
                <c:pt idx="15">
                  <c:v>762182</c:v>
                </c:pt>
                <c:pt idx="16">
                  <c:v>762913.75</c:v>
                </c:pt>
                <c:pt idx="17">
                  <c:v>770590</c:v>
                </c:pt>
                <c:pt idx="18">
                  <c:v>776094.75</c:v>
                </c:pt>
                <c:pt idx="19">
                  <c:v>771095.5</c:v>
                </c:pt>
                <c:pt idx="20">
                  <c:v>786291.4</c:v>
                </c:pt>
                <c:pt idx="21">
                  <c:v>788387.5</c:v>
                </c:pt>
                <c:pt idx="22">
                  <c:v>798767.75</c:v>
                </c:pt>
                <c:pt idx="23">
                  <c:v>808972.6</c:v>
                </c:pt>
                <c:pt idx="24">
                  <c:v>807094.75</c:v>
                </c:pt>
                <c:pt idx="25">
                  <c:v>800556.75</c:v>
                </c:pt>
                <c:pt idx="26">
                  <c:v>802471.6</c:v>
                </c:pt>
                <c:pt idx="27">
                  <c:v>803656</c:v>
                </c:pt>
                <c:pt idx="28">
                  <c:v>805624</c:v>
                </c:pt>
                <c:pt idx="29">
                  <c:v>812643.2</c:v>
                </c:pt>
                <c:pt idx="30">
                  <c:v>815370</c:v>
                </c:pt>
                <c:pt idx="31">
                  <c:v>815141.8</c:v>
                </c:pt>
                <c:pt idx="32">
                  <c:v>820696.75</c:v>
                </c:pt>
                <c:pt idx="33">
                  <c:v>819207.25</c:v>
                </c:pt>
                <c:pt idx="34">
                  <c:v>826201.59999999998</c:v>
                </c:pt>
                <c:pt idx="35">
                  <c:v>840054.25</c:v>
                </c:pt>
                <c:pt idx="36">
                  <c:v>836539</c:v>
                </c:pt>
                <c:pt idx="37">
                  <c:v>833804</c:v>
                </c:pt>
                <c:pt idx="38">
                  <c:v>838655.6</c:v>
                </c:pt>
                <c:pt idx="39">
                  <c:v>838093.75</c:v>
                </c:pt>
                <c:pt idx="40">
                  <c:v>842451.2</c:v>
                </c:pt>
                <c:pt idx="41">
                  <c:v>846038</c:v>
                </c:pt>
                <c:pt idx="42">
                  <c:v>846874</c:v>
                </c:pt>
                <c:pt idx="43">
                  <c:v>844411.4</c:v>
                </c:pt>
                <c:pt idx="44">
                  <c:v>844410.75</c:v>
                </c:pt>
                <c:pt idx="45">
                  <c:v>849620.75</c:v>
                </c:pt>
                <c:pt idx="46">
                  <c:v>858302.8</c:v>
                </c:pt>
                <c:pt idx="47">
                  <c:v>862756.75</c:v>
                </c:pt>
                <c:pt idx="48">
                  <c:v>861258.6</c:v>
                </c:pt>
                <c:pt idx="49">
                  <c:v>867225</c:v>
                </c:pt>
                <c:pt idx="50">
                  <c:v>868370.75</c:v>
                </c:pt>
                <c:pt idx="51">
                  <c:v>867195.25</c:v>
                </c:pt>
                <c:pt idx="52">
                  <c:v>875321.4</c:v>
                </c:pt>
                <c:pt idx="53">
                  <c:v>867222.25</c:v>
                </c:pt>
                <c:pt idx="54">
                  <c:v>870706</c:v>
                </c:pt>
                <c:pt idx="55">
                  <c:v>867258.6</c:v>
                </c:pt>
                <c:pt idx="56">
                  <c:v>878775.5</c:v>
                </c:pt>
                <c:pt idx="57">
                  <c:v>877940.6</c:v>
                </c:pt>
                <c:pt idx="58">
                  <c:v>886426.5</c:v>
                </c:pt>
                <c:pt idx="59">
                  <c:v>885789.75</c:v>
                </c:pt>
                <c:pt idx="60">
                  <c:v>894807.8</c:v>
                </c:pt>
                <c:pt idx="61">
                  <c:v>881700.25</c:v>
                </c:pt>
                <c:pt idx="62">
                  <c:v>890096</c:v>
                </c:pt>
                <c:pt idx="63">
                  <c:v>886510.6</c:v>
                </c:pt>
                <c:pt idx="64">
                  <c:v>892986</c:v>
                </c:pt>
                <c:pt idx="65">
                  <c:v>895391.5</c:v>
                </c:pt>
                <c:pt idx="66">
                  <c:v>905993.4</c:v>
                </c:pt>
                <c:pt idx="67">
                  <c:v>906233.75</c:v>
                </c:pt>
                <c:pt idx="68">
                  <c:v>1009474</c:v>
                </c:pt>
                <c:pt idx="69">
                  <c:v>1727614.6</c:v>
                </c:pt>
                <c:pt idx="70">
                  <c:v>2145077.75</c:v>
                </c:pt>
                <c:pt idx="71">
                  <c:v>2222737.4</c:v>
                </c:pt>
                <c:pt idx="72">
                  <c:v>2033836.75</c:v>
                </c:pt>
                <c:pt idx="73">
                  <c:v>1881628.5</c:v>
                </c:pt>
                <c:pt idx="74">
                  <c:v>1984832.25</c:v>
                </c:pt>
                <c:pt idx="75">
                  <c:v>2123506.2000000002</c:v>
                </c:pt>
                <c:pt idx="76">
                  <c:v>2134464</c:v>
                </c:pt>
                <c:pt idx="77">
                  <c:v>2057022.5</c:v>
                </c:pt>
                <c:pt idx="78">
                  <c:v>2022073.2</c:v>
                </c:pt>
                <c:pt idx="79">
                  <c:v>2034911.25</c:v>
                </c:pt>
                <c:pt idx="80">
                  <c:v>2122220</c:v>
                </c:pt>
                <c:pt idx="81">
                  <c:v>2173382.25</c:v>
                </c:pt>
                <c:pt idx="82">
                  <c:v>2178795.5</c:v>
                </c:pt>
                <c:pt idx="83">
                  <c:v>2219218</c:v>
                </c:pt>
                <c:pt idx="84">
                  <c:v>2256424</c:v>
                </c:pt>
                <c:pt idx="85">
                  <c:v>2267424.75</c:v>
                </c:pt>
                <c:pt idx="86">
                  <c:v>2298183.4</c:v>
                </c:pt>
                <c:pt idx="87">
                  <c:v>2328737</c:v>
                </c:pt>
                <c:pt idx="88">
                  <c:v>2336799.5</c:v>
                </c:pt>
                <c:pt idx="89">
                  <c:v>2337481.7999999998</c:v>
                </c:pt>
                <c:pt idx="90">
                  <c:v>2332588.5</c:v>
                </c:pt>
                <c:pt idx="91">
                  <c:v>2317172.25</c:v>
                </c:pt>
                <c:pt idx="92">
                  <c:v>2301947.7999999998</c:v>
                </c:pt>
                <c:pt idx="93">
                  <c:v>2304649</c:v>
                </c:pt>
                <c:pt idx="94">
                  <c:v>2318469.75</c:v>
                </c:pt>
                <c:pt idx="95">
                  <c:v>2392691.7999999998</c:v>
                </c:pt>
                <c:pt idx="96">
                  <c:v>2443221.5</c:v>
                </c:pt>
                <c:pt idx="97">
                  <c:v>2502997.25</c:v>
                </c:pt>
                <c:pt idx="98">
                  <c:v>2585821</c:v>
                </c:pt>
                <c:pt idx="99">
                  <c:v>2672712.75</c:v>
                </c:pt>
                <c:pt idx="100">
                  <c:v>2749065</c:v>
                </c:pt>
                <c:pt idx="101">
                  <c:v>2829826.4</c:v>
                </c:pt>
                <c:pt idx="102">
                  <c:v>2870763.5</c:v>
                </c:pt>
                <c:pt idx="103">
                  <c:v>2862173</c:v>
                </c:pt>
                <c:pt idx="104">
                  <c:v>2857717</c:v>
                </c:pt>
                <c:pt idx="105">
                  <c:v>2854649.5</c:v>
                </c:pt>
                <c:pt idx="106">
                  <c:v>2825922.2</c:v>
                </c:pt>
                <c:pt idx="107">
                  <c:v>2891339.75</c:v>
                </c:pt>
                <c:pt idx="108">
                  <c:v>2913951.5</c:v>
                </c:pt>
                <c:pt idx="109">
                  <c:v>2929930</c:v>
                </c:pt>
                <c:pt idx="110">
                  <c:v>2887272.5</c:v>
                </c:pt>
                <c:pt idx="111">
                  <c:v>2868677.25</c:v>
                </c:pt>
                <c:pt idx="112">
                  <c:v>2856312.6</c:v>
                </c:pt>
                <c:pt idx="113">
                  <c:v>2863870.5</c:v>
                </c:pt>
                <c:pt idx="114">
                  <c:v>2858675.25</c:v>
                </c:pt>
                <c:pt idx="115">
                  <c:v>2835816.6</c:v>
                </c:pt>
                <c:pt idx="116">
                  <c:v>2817912</c:v>
                </c:pt>
                <c:pt idx="117">
                  <c:v>2826231.2</c:v>
                </c:pt>
                <c:pt idx="118">
                  <c:v>2857639.5</c:v>
                </c:pt>
                <c:pt idx="119">
                  <c:v>2901149.5</c:v>
                </c:pt>
                <c:pt idx="120">
                  <c:v>2966026</c:v>
                </c:pt>
                <c:pt idx="121">
                  <c:v>3068737.5</c:v>
                </c:pt>
                <c:pt idx="122">
                  <c:v>3170836.25</c:v>
                </c:pt>
                <c:pt idx="123">
                  <c:v>3264238</c:v>
                </c:pt>
                <c:pt idx="124">
                  <c:v>3355983.8</c:v>
                </c:pt>
                <c:pt idx="125">
                  <c:v>3440056.75</c:v>
                </c:pt>
                <c:pt idx="126">
                  <c:v>3536213.8</c:v>
                </c:pt>
                <c:pt idx="127">
                  <c:v>3630451.5</c:v>
                </c:pt>
                <c:pt idx="128">
                  <c:v>3693106.75</c:v>
                </c:pt>
                <c:pt idx="129">
                  <c:v>3800415.6</c:v>
                </c:pt>
                <c:pt idx="130">
                  <c:v>3897885.75</c:v>
                </c:pt>
                <c:pt idx="131">
                  <c:v>3991804.5</c:v>
                </c:pt>
                <c:pt idx="132">
                  <c:v>4064681</c:v>
                </c:pt>
                <c:pt idx="133">
                  <c:v>4134488.75</c:v>
                </c:pt>
                <c:pt idx="134">
                  <c:v>4200543.75</c:v>
                </c:pt>
                <c:pt idx="135">
                  <c:v>4271396.8</c:v>
                </c:pt>
                <c:pt idx="136">
                  <c:v>4322501.5</c:v>
                </c:pt>
                <c:pt idx="137">
                  <c:v>4352084.25</c:v>
                </c:pt>
                <c:pt idx="138">
                  <c:v>4395203.2</c:v>
                </c:pt>
                <c:pt idx="139">
                  <c:v>4417173.5</c:v>
                </c:pt>
                <c:pt idx="140">
                  <c:v>4436408.25</c:v>
                </c:pt>
                <c:pt idx="141">
                  <c:v>4469678.5999999996</c:v>
                </c:pt>
                <c:pt idx="142">
                  <c:v>4488542.5</c:v>
                </c:pt>
                <c:pt idx="143">
                  <c:v>4496884.8</c:v>
                </c:pt>
                <c:pt idx="144">
                  <c:v>4507150.25</c:v>
                </c:pt>
                <c:pt idx="145">
                  <c:v>4496402.25</c:v>
                </c:pt>
                <c:pt idx="146">
                  <c:v>4488338.25</c:v>
                </c:pt>
                <c:pt idx="147">
                  <c:v>4482355.5999999996</c:v>
                </c:pt>
                <c:pt idx="148">
                  <c:v>4479564</c:v>
                </c:pt>
                <c:pt idx="149">
                  <c:v>4479059.25</c:v>
                </c:pt>
                <c:pt idx="150">
                  <c:v>4488001.4000000004</c:v>
                </c:pt>
                <c:pt idx="151">
                  <c:v>4484473</c:v>
                </c:pt>
                <c:pt idx="152">
                  <c:v>4484700.5999999996</c:v>
                </c:pt>
                <c:pt idx="153">
                  <c:v>4495400</c:v>
                </c:pt>
                <c:pt idx="154">
                  <c:v>4486380.75</c:v>
                </c:pt>
                <c:pt idx="155">
                  <c:v>4486241.5999999996</c:v>
                </c:pt>
                <c:pt idx="156">
                  <c:v>4489872.5</c:v>
                </c:pt>
                <c:pt idx="157">
                  <c:v>4485799.5</c:v>
                </c:pt>
                <c:pt idx="158">
                  <c:v>4484319.5999999996</c:v>
                </c:pt>
                <c:pt idx="159">
                  <c:v>4487148.5</c:v>
                </c:pt>
                <c:pt idx="160">
                  <c:v>4472633.25</c:v>
                </c:pt>
                <c:pt idx="161">
                  <c:v>4469248.5999999996</c:v>
                </c:pt>
                <c:pt idx="162">
                  <c:v>4472069.5</c:v>
                </c:pt>
                <c:pt idx="163">
                  <c:v>4466789</c:v>
                </c:pt>
                <c:pt idx="164">
                  <c:v>4466515.75</c:v>
                </c:pt>
                <c:pt idx="165">
                  <c:v>4459703.25</c:v>
                </c:pt>
                <c:pt idx="166">
                  <c:v>4454779.2</c:v>
                </c:pt>
                <c:pt idx="167">
                  <c:v>4460032.75</c:v>
                </c:pt>
                <c:pt idx="168">
                  <c:v>4454801.5</c:v>
                </c:pt>
                <c:pt idx="169">
                  <c:v>4458373.75</c:v>
                </c:pt>
                <c:pt idx="170">
                  <c:v>4467057.8</c:v>
                </c:pt>
                <c:pt idx="171">
                  <c:v>4477134.5</c:v>
                </c:pt>
                <c:pt idx="172">
                  <c:v>4468515.8</c:v>
                </c:pt>
                <c:pt idx="173">
                  <c:v>4469079</c:v>
                </c:pt>
                <c:pt idx="174">
                  <c:v>4469040.25</c:v>
                </c:pt>
                <c:pt idx="175">
                  <c:v>4462999.4000000004</c:v>
                </c:pt>
                <c:pt idx="176">
                  <c:v>4459721.25</c:v>
                </c:pt>
                <c:pt idx="177">
                  <c:v>4462669.25</c:v>
                </c:pt>
                <c:pt idx="178">
                  <c:v>4450387</c:v>
                </c:pt>
                <c:pt idx="179">
                  <c:v>4446506</c:v>
                </c:pt>
                <c:pt idx="180">
                  <c:v>4437893.4000000004</c:v>
                </c:pt>
                <c:pt idx="181">
                  <c:v>4415167.25</c:v>
                </c:pt>
                <c:pt idx="182">
                  <c:v>4399193.75</c:v>
                </c:pt>
                <c:pt idx="183">
                  <c:v>4382144.25</c:v>
                </c:pt>
                <c:pt idx="184">
                  <c:v>4343353</c:v>
                </c:pt>
                <c:pt idx="185">
                  <c:v>4316371</c:v>
                </c:pt>
                <c:pt idx="186">
                  <c:v>4287565.25</c:v>
                </c:pt>
                <c:pt idx="187">
                  <c:v>4238067.8</c:v>
                </c:pt>
                <c:pt idx="188">
                  <c:v>4205069</c:v>
                </c:pt>
                <c:pt idx="189">
                  <c:v>4167971.4</c:v>
                </c:pt>
                <c:pt idx="190">
                  <c:v>4122799</c:v>
                </c:pt>
                <c:pt idx="191">
                  <c:v>4083567</c:v>
                </c:pt>
                <c:pt idx="192">
                  <c:v>4050343</c:v>
                </c:pt>
                <c:pt idx="193">
                  <c:v>4002697.75</c:v>
                </c:pt>
                <c:pt idx="194">
                  <c:v>3964764.5</c:v>
                </c:pt>
                <c:pt idx="195">
                  <c:v>3933098.25</c:v>
                </c:pt>
                <c:pt idx="196">
                  <c:v>3871707</c:v>
                </c:pt>
                <c:pt idx="197">
                  <c:v>3842108.25</c:v>
                </c:pt>
                <c:pt idx="198">
                  <c:v>3803776.8</c:v>
                </c:pt>
                <c:pt idx="199">
                  <c:v>3773093.25</c:v>
                </c:pt>
                <c:pt idx="200">
                  <c:v>3808397.75</c:v>
                </c:pt>
                <c:pt idx="201">
                  <c:v>3970156</c:v>
                </c:pt>
                <c:pt idx="202">
                  <c:v>4042612.25</c:v>
                </c:pt>
                <c:pt idx="203">
                  <c:v>4115957.5</c:v>
                </c:pt>
                <c:pt idx="204">
                  <c:v>4159312.4</c:v>
                </c:pt>
                <c:pt idx="205">
                  <c:v>4169900.75</c:v>
                </c:pt>
                <c:pt idx="206">
                  <c:v>4618977</c:v>
                </c:pt>
                <c:pt idx="207">
                  <c:v>6298340</c:v>
                </c:pt>
                <c:pt idx="208">
                  <c:v>6947555.25</c:v>
                </c:pt>
                <c:pt idx="209">
                  <c:v>7127786.25</c:v>
                </c:pt>
                <c:pt idx="210">
                  <c:v>6960429.4000000004</c:v>
                </c:pt>
                <c:pt idx="211">
                  <c:v>6975892.25</c:v>
                </c:pt>
                <c:pt idx="212">
                  <c:v>7048374.2000000002</c:v>
                </c:pt>
                <c:pt idx="213">
                  <c:v>7137411.5</c:v>
                </c:pt>
                <c:pt idx="214">
                  <c:v>7198114</c:v>
                </c:pt>
                <c:pt idx="215">
                  <c:v>7319010.7999999998</c:v>
                </c:pt>
                <c:pt idx="216">
                  <c:v>7372161.25</c:v>
                </c:pt>
                <c:pt idx="217">
                  <c:v>7500084</c:v>
                </c:pt>
                <c:pt idx="218">
                  <c:v>7647908.2000000002</c:v>
                </c:pt>
                <c:pt idx="219">
                  <c:v>7775974</c:v>
                </c:pt>
                <c:pt idx="220">
                  <c:v>7866893.25</c:v>
                </c:pt>
                <c:pt idx="221">
                  <c:v>8026555.2000000002</c:v>
                </c:pt>
                <c:pt idx="222">
                  <c:v>8190356.75</c:v>
                </c:pt>
                <c:pt idx="223">
                  <c:v>8291893.25</c:v>
                </c:pt>
                <c:pt idx="224">
                  <c:v>8418612.4000000004</c:v>
                </c:pt>
                <c:pt idx="225">
                  <c:v>8516524.5</c:v>
                </c:pt>
                <c:pt idx="226">
                  <c:v>8648682.25</c:v>
                </c:pt>
                <c:pt idx="227">
                  <c:v>8648682.25</c:v>
                </c:pt>
              </c:numCache>
            </c:numRef>
          </c:val>
          <c:smooth val="0"/>
          <c:extLst>
            <c:ext xmlns:c16="http://schemas.microsoft.com/office/drawing/2014/chart" uri="{C3380CC4-5D6E-409C-BE32-E72D297353CC}">
              <c16:uniqueId val="{00000000-ACB4-4508-B554-A0FF2BE815D4}"/>
            </c:ext>
          </c:extLst>
        </c:ser>
        <c:dLbls>
          <c:showLegendKey val="0"/>
          <c:showVal val="0"/>
          <c:showCatName val="0"/>
          <c:showSerName val="0"/>
          <c:showPercent val="0"/>
          <c:showBubbleSize val="0"/>
        </c:dLbls>
        <c:marker val="1"/>
        <c:smooth val="0"/>
        <c:axId val="680057327"/>
        <c:axId val="680048591"/>
      </c:lineChart>
      <c:lineChart>
        <c:grouping val="standard"/>
        <c:varyColors val="0"/>
        <c:ser>
          <c:idx val="1"/>
          <c:order val="1"/>
          <c:tx>
            <c:strRef>
              <c:f>Sheet1!$C$1</c:f>
              <c:strCache>
                <c:ptCount val="1"/>
                <c:pt idx="0">
                  <c:v>Federal Funds Rate</c:v>
                </c:pt>
              </c:strCache>
            </c:strRef>
          </c:tx>
          <c:spPr>
            <a:ln w="28575" cap="rnd">
              <a:solidFill>
                <a:schemeClr val="tx2"/>
              </a:solidFill>
              <a:round/>
            </a:ln>
            <a:effectLst/>
          </c:spPr>
          <c:marker>
            <c:symbol val="none"/>
          </c:marker>
          <c:cat>
            <c:numRef>
              <c:f>Sheet1!$A$2:$A$229</c:f>
              <c:numCache>
                <c:formatCode>yyyy\-mm\-dd</c:formatCode>
                <c:ptCount val="228"/>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numCache>
            </c:numRef>
          </c:cat>
          <c:val>
            <c:numRef>
              <c:f>Sheet1!$C$2:$C$229</c:f>
              <c:numCache>
                <c:formatCode>0.00%</c:formatCode>
                <c:ptCount val="228"/>
                <c:pt idx="0">
                  <c:v>1.24E-2</c:v>
                </c:pt>
                <c:pt idx="1">
                  <c:v>1.26E-2</c:v>
                </c:pt>
                <c:pt idx="2">
                  <c:v>1.2500000000000001E-2</c:v>
                </c:pt>
                <c:pt idx="3">
                  <c:v>1.26E-2</c:v>
                </c:pt>
                <c:pt idx="4">
                  <c:v>1.26E-2</c:v>
                </c:pt>
                <c:pt idx="5">
                  <c:v>1.2199999999999999E-2</c:v>
                </c:pt>
                <c:pt idx="6">
                  <c:v>1.01E-2</c:v>
                </c:pt>
                <c:pt idx="7">
                  <c:v>1.03E-2</c:v>
                </c:pt>
                <c:pt idx="8">
                  <c:v>1.01E-2</c:v>
                </c:pt>
                <c:pt idx="9">
                  <c:v>1.01E-2</c:v>
                </c:pt>
                <c:pt idx="10">
                  <c:v>0.01</c:v>
                </c:pt>
                <c:pt idx="11">
                  <c:v>9.7999999999999997E-3</c:v>
                </c:pt>
                <c:pt idx="12">
                  <c:v>0.01</c:v>
                </c:pt>
                <c:pt idx="13">
                  <c:v>1.01E-2</c:v>
                </c:pt>
                <c:pt idx="14">
                  <c:v>0.01</c:v>
                </c:pt>
                <c:pt idx="15">
                  <c:v>0.01</c:v>
                </c:pt>
                <c:pt idx="16">
                  <c:v>0.01</c:v>
                </c:pt>
                <c:pt idx="17">
                  <c:v>1.03E-2</c:v>
                </c:pt>
                <c:pt idx="18">
                  <c:v>1.26E-2</c:v>
                </c:pt>
                <c:pt idx="19">
                  <c:v>1.43E-2</c:v>
                </c:pt>
                <c:pt idx="20">
                  <c:v>1.61E-2</c:v>
                </c:pt>
                <c:pt idx="21">
                  <c:v>1.7600000000000001E-2</c:v>
                </c:pt>
                <c:pt idx="22">
                  <c:v>1.9299999999999998E-2</c:v>
                </c:pt>
                <c:pt idx="23">
                  <c:v>2.1600000000000001E-2</c:v>
                </c:pt>
                <c:pt idx="24">
                  <c:v>2.2799999999999997E-2</c:v>
                </c:pt>
                <c:pt idx="25">
                  <c:v>2.5000000000000001E-2</c:v>
                </c:pt>
                <c:pt idx="26">
                  <c:v>2.63E-2</c:v>
                </c:pt>
                <c:pt idx="27">
                  <c:v>2.7900000000000001E-2</c:v>
                </c:pt>
                <c:pt idx="28">
                  <c:v>0.03</c:v>
                </c:pt>
                <c:pt idx="29">
                  <c:v>3.04E-2</c:v>
                </c:pt>
                <c:pt idx="30">
                  <c:v>3.2599999999999997E-2</c:v>
                </c:pt>
                <c:pt idx="31">
                  <c:v>3.5000000000000003E-2</c:v>
                </c:pt>
                <c:pt idx="32">
                  <c:v>3.6200000000000003E-2</c:v>
                </c:pt>
                <c:pt idx="33">
                  <c:v>3.78E-2</c:v>
                </c:pt>
                <c:pt idx="34">
                  <c:v>0.04</c:v>
                </c:pt>
                <c:pt idx="35">
                  <c:v>4.1599999999999998E-2</c:v>
                </c:pt>
                <c:pt idx="36">
                  <c:v>4.2900000000000001E-2</c:v>
                </c:pt>
                <c:pt idx="37">
                  <c:v>4.4900000000000002E-2</c:v>
                </c:pt>
                <c:pt idx="38">
                  <c:v>4.5899999999999996E-2</c:v>
                </c:pt>
                <c:pt idx="39">
                  <c:v>4.7899999999999998E-2</c:v>
                </c:pt>
                <c:pt idx="40">
                  <c:v>4.9400000000000006E-2</c:v>
                </c:pt>
                <c:pt idx="41">
                  <c:v>4.99E-2</c:v>
                </c:pt>
                <c:pt idx="42">
                  <c:v>5.2400000000000002E-2</c:v>
                </c:pt>
                <c:pt idx="43">
                  <c:v>5.2499999999999998E-2</c:v>
                </c:pt>
                <c:pt idx="44">
                  <c:v>5.2499999999999998E-2</c:v>
                </c:pt>
                <c:pt idx="45">
                  <c:v>5.2499999999999998E-2</c:v>
                </c:pt>
                <c:pt idx="46">
                  <c:v>5.2499999999999998E-2</c:v>
                </c:pt>
                <c:pt idx="47">
                  <c:v>5.2400000000000002E-2</c:v>
                </c:pt>
                <c:pt idx="48">
                  <c:v>5.2499999999999998E-2</c:v>
                </c:pt>
                <c:pt idx="49">
                  <c:v>5.2600000000000001E-2</c:v>
                </c:pt>
                <c:pt idx="50">
                  <c:v>5.2600000000000001E-2</c:v>
                </c:pt>
                <c:pt idx="51">
                  <c:v>5.2499999999999998E-2</c:v>
                </c:pt>
                <c:pt idx="52">
                  <c:v>5.2499999999999998E-2</c:v>
                </c:pt>
                <c:pt idx="53">
                  <c:v>5.2499999999999998E-2</c:v>
                </c:pt>
                <c:pt idx="54">
                  <c:v>5.2600000000000001E-2</c:v>
                </c:pt>
                <c:pt idx="55">
                  <c:v>5.0199999999999995E-2</c:v>
                </c:pt>
                <c:pt idx="56">
                  <c:v>4.9400000000000006E-2</c:v>
                </c:pt>
                <c:pt idx="57">
                  <c:v>4.7599999999999996E-2</c:v>
                </c:pt>
                <c:pt idx="58">
                  <c:v>4.4900000000000002E-2</c:v>
                </c:pt>
                <c:pt idx="59">
                  <c:v>4.24E-2</c:v>
                </c:pt>
                <c:pt idx="60">
                  <c:v>3.9399999999999998E-2</c:v>
                </c:pt>
                <c:pt idx="61">
                  <c:v>2.98E-2</c:v>
                </c:pt>
                <c:pt idx="62">
                  <c:v>2.6099999999999998E-2</c:v>
                </c:pt>
                <c:pt idx="63">
                  <c:v>2.2799999999999997E-2</c:v>
                </c:pt>
                <c:pt idx="64">
                  <c:v>1.9799999999999998E-2</c:v>
                </c:pt>
                <c:pt idx="65">
                  <c:v>0.02</c:v>
                </c:pt>
                <c:pt idx="66">
                  <c:v>2.0099999999999996E-2</c:v>
                </c:pt>
                <c:pt idx="67">
                  <c:v>0.02</c:v>
                </c:pt>
                <c:pt idx="68">
                  <c:v>1.8100000000000002E-2</c:v>
                </c:pt>
                <c:pt idx="69">
                  <c:v>9.7000000000000003E-3</c:v>
                </c:pt>
                <c:pt idx="70">
                  <c:v>3.9000000000000003E-3</c:v>
                </c:pt>
                <c:pt idx="71">
                  <c:v>1.6000000000000001E-3</c:v>
                </c:pt>
                <c:pt idx="72">
                  <c:v>1.5E-3</c:v>
                </c:pt>
                <c:pt idx="73">
                  <c:v>2.2000000000000001E-3</c:v>
                </c:pt>
                <c:pt idx="74">
                  <c:v>1.8E-3</c:v>
                </c:pt>
                <c:pt idx="75">
                  <c:v>1.5E-3</c:v>
                </c:pt>
                <c:pt idx="76">
                  <c:v>1.8E-3</c:v>
                </c:pt>
                <c:pt idx="77">
                  <c:v>2.0999999999999999E-3</c:v>
                </c:pt>
                <c:pt idx="78">
                  <c:v>1.6000000000000001E-3</c:v>
                </c:pt>
                <c:pt idx="79">
                  <c:v>1.6000000000000001E-3</c:v>
                </c:pt>
                <c:pt idx="80">
                  <c:v>1.5E-3</c:v>
                </c:pt>
                <c:pt idx="81">
                  <c:v>1.1999999999999999E-3</c:v>
                </c:pt>
                <c:pt idx="82">
                  <c:v>1.1999999999999999E-3</c:v>
                </c:pt>
                <c:pt idx="83">
                  <c:v>1.1999999999999999E-3</c:v>
                </c:pt>
                <c:pt idx="84">
                  <c:v>1.1000000000000001E-3</c:v>
                </c:pt>
                <c:pt idx="85">
                  <c:v>1.2999999999999999E-3</c:v>
                </c:pt>
                <c:pt idx="86">
                  <c:v>1.6000000000000001E-3</c:v>
                </c:pt>
                <c:pt idx="87">
                  <c:v>2E-3</c:v>
                </c:pt>
                <c:pt idx="88">
                  <c:v>2E-3</c:v>
                </c:pt>
                <c:pt idx="89">
                  <c:v>1.8E-3</c:v>
                </c:pt>
                <c:pt idx="90">
                  <c:v>1.8E-3</c:v>
                </c:pt>
                <c:pt idx="91">
                  <c:v>1.9E-3</c:v>
                </c:pt>
                <c:pt idx="92">
                  <c:v>1.9E-3</c:v>
                </c:pt>
                <c:pt idx="93">
                  <c:v>1.9E-3</c:v>
                </c:pt>
                <c:pt idx="94">
                  <c:v>1.9E-3</c:v>
                </c:pt>
                <c:pt idx="95">
                  <c:v>1.8E-3</c:v>
                </c:pt>
                <c:pt idx="96">
                  <c:v>1.7000000000000001E-3</c:v>
                </c:pt>
                <c:pt idx="97">
                  <c:v>1.6000000000000001E-3</c:v>
                </c:pt>
                <c:pt idx="98">
                  <c:v>1.4000000000000002E-3</c:v>
                </c:pt>
                <c:pt idx="99">
                  <c:v>1E-3</c:v>
                </c:pt>
                <c:pt idx="100">
                  <c:v>8.9999999999999998E-4</c:v>
                </c:pt>
                <c:pt idx="101">
                  <c:v>8.9999999999999998E-4</c:v>
                </c:pt>
                <c:pt idx="102">
                  <c:v>7.000000000000001E-4</c:v>
                </c:pt>
                <c:pt idx="103">
                  <c:v>1E-3</c:v>
                </c:pt>
                <c:pt idx="104">
                  <c:v>8.0000000000000004E-4</c:v>
                </c:pt>
                <c:pt idx="105">
                  <c:v>7.000000000000001E-4</c:v>
                </c:pt>
                <c:pt idx="106">
                  <c:v>8.0000000000000004E-4</c:v>
                </c:pt>
                <c:pt idx="107">
                  <c:v>7.000000000000001E-4</c:v>
                </c:pt>
                <c:pt idx="108">
                  <c:v>8.0000000000000004E-4</c:v>
                </c:pt>
                <c:pt idx="109">
                  <c:v>1E-3</c:v>
                </c:pt>
                <c:pt idx="110">
                  <c:v>1.2999999999999999E-3</c:v>
                </c:pt>
                <c:pt idx="111">
                  <c:v>1.4000000000000002E-3</c:v>
                </c:pt>
                <c:pt idx="112">
                  <c:v>1.6000000000000001E-3</c:v>
                </c:pt>
                <c:pt idx="113">
                  <c:v>1.6000000000000001E-3</c:v>
                </c:pt>
                <c:pt idx="114">
                  <c:v>1.6000000000000001E-3</c:v>
                </c:pt>
                <c:pt idx="115">
                  <c:v>1.2999999999999999E-3</c:v>
                </c:pt>
                <c:pt idx="116">
                  <c:v>1.4000000000000002E-3</c:v>
                </c:pt>
                <c:pt idx="117">
                  <c:v>1.6000000000000001E-3</c:v>
                </c:pt>
                <c:pt idx="118">
                  <c:v>1.6000000000000001E-3</c:v>
                </c:pt>
                <c:pt idx="119">
                  <c:v>1.6000000000000001E-3</c:v>
                </c:pt>
                <c:pt idx="120">
                  <c:v>1.4000000000000002E-3</c:v>
                </c:pt>
                <c:pt idx="121">
                  <c:v>1.5E-3</c:v>
                </c:pt>
                <c:pt idx="122">
                  <c:v>1.4000000000000002E-3</c:v>
                </c:pt>
                <c:pt idx="123">
                  <c:v>1.5E-3</c:v>
                </c:pt>
                <c:pt idx="124">
                  <c:v>1.1000000000000001E-3</c:v>
                </c:pt>
                <c:pt idx="125">
                  <c:v>8.9999999999999998E-4</c:v>
                </c:pt>
                <c:pt idx="126">
                  <c:v>8.9999999999999998E-4</c:v>
                </c:pt>
                <c:pt idx="127">
                  <c:v>8.0000000000000004E-4</c:v>
                </c:pt>
                <c:pt idx="128">
                  <c:v>8.0000000000000004E-4</c:v>
                </c:pt>
                <c:pt idx="129">
                  <c:v>8.9999999999999998E-4</c:v>
                </c:pt>
                <c:pt idx="130">
                  <c:v>8.0000000000000004E-4</c:v>
                </c:pt>
                <c:pt idx="131">
                  <c:v>8.9999999999999998E-4</c:v>
                </c:pt>
                <c:pt idx="132">
                  <c:v>7.000000000000001E-4</c:v>
                </c:pt>
                <c:pt idx="133">
                  <c:v>7.000000000000001E-4</c:v>
                </c:pt>
                <c:pt idx="134">
                  <c:v>8.0000000000000004E-4</c:v>
                </c:pt>
                <c:pt idx="135">
                  <c:v>8.9999999999999998E-4</c:v>
                </c:pt>
                <c:pt idx="136">
                  <c:v>8.9999999999999998E-4</c:v>
                </c:pt>
                <c:pt idx="137">
                  <c:v>1E-3</c:v>
                </c:pt>
                <c:pt idx="138">
                  <c:v>8.9999999999999998E-4</c:v>
                </c:pt>
                <c:pt idx="139">
                  <c:v>8.9999999999999998E-4</c:v>
                </c:pt>
                <c:pt idx="140">
                  <c:v>8.9999999999999998E-4</c:v>
                </c:pt>
                <c:pt idx="141">
                  <c:v>8.9999999999999998E-4</c:v>
                </c:pt>
                <c:pt idx="142">
                  <c:v>8.9999999999999998E-4</c:v>
                </c:pt>
                <c:pt idx="143">
                  <c:v>1.1999999999999999E-3</c:v>
                </c:pt>
                <c:pt idx="144">
                  <c:v>1.1000000000000001E-3</c:v>
                </c:pt>
                <c:pt idx="145">
                  <c:v>1.1000000000000001E-3</c:v>
                </c:pt>
                <c:pt idx="146">
                  <c:v>1.1000000000000001E-3</c:v>
                </c:pt>
                <c:pt idx="147">
                  <c:v>1.1999999999999999E-3</c:v>
                </c:pt>
                <c:pt idx="148">
                  <c:v>1.1999999999999999E-3</c:v>
                </c:pt>
                <c:pt idx="149">
                  <c:v>1.2999999999999999E-3</c:v>
                </c:pt>
                <c:pt idx="150">
                  <c:v>1.2999999999999999E-3</c:v>
                </c:pt>
                <c:pt idx="151">
                  <c:v>1.4000000000000002E-3</c:v>
                </c:pt>
                <c:pt idx="152">
                  <c:v>1.4000000000000002E-3</c:v>
                </c:pt>
                <c:pt idx="153">
                  <c:v>1.1999999999999999E-3</c:v>
                </c:pt>
                <c:pt idx="154">
                  <c:v>1.1999999999999999E-3</c:v>
                </c:pt>
                <c:pt idx="155">
                  <c:v>2.3999999999999998E-3</c:v>
                </c:pt>
                <c:pt idx="156">
                  <c:v>3.4000000000000002E-3</c:v>
                </c:pt>
                <c:pt idx="157">
                  <c:v>3.8E-3</c:v>
                </c:pt>
                <c:pt idx="158">
                  <c:v>3.5999999999999999E-3</c:v>
                </c:pt>
                <c:pt idx="159">
                  <c:v>3.7000000000000002E-3</c:v>
                </c:pt>
                <c:pt idx="160">
                  <c:v>3.7000000000000002E-3</c:v>
                </c:pt>
                <c:pt idx="161">
                  <c:v>3.8E-3</c:v>
                </c:pt>
                <c:pt idx="162">
                  <c:v>3.9000000000000003E-3</c:v>
                </c:pt>
                <c:pt idx="163">
                  <c:v>4.0000000000000001E-3</c:v>
                </c:pt>
                <c:pt idx="164">
                  <c:v>4.0000000000000001E-3</c:v>
                </c:pt>
                <c:pt idx="165">
                  <c:v>4.0000000000000001E-3</c:v>
                </c:pt>
                <c:pt idx="166">
                  <c:v>4.0999999999999995E-3</c:v>
                </c:pt>
                <c:pt idx="167">
                  <c:v>5.4000000000000003E-3</c:v>
                </c:pt>
                <c:pt idx="168">
                  <c:v>6.5000000000000006E-3</c:v>
                </c:pt>
                <c:pt idx="169">
                  <c:v>6.6E-3</c:v>
                </c:pt>
                <c:pt idx="170">
                  <c:v>7.9000000000000008E-3</c:v>
                </c:pt>
                <c:pt idx="171">
                  <c:v>9.0000000000000011E-3</c:v>
                </c:pt>
                <c:pt idx="172">
                  <c:v>9.1000000000000004E-3</c:v>
                </c:pt>
                <c:pt idx="173">
                  <c:v>1.04E-2</c:v>
                </c:pt>
                <c:pt idx="174">
                  <c:v>1.15E-2</c:v>
                </c:pt>
                <c:pt idx="175">
                  <c:v>1.1599999999999999E-2</c:v>
                </c:pt>
                <c:pt idx="176">
                  <c:v>1.15E-2</c:v>
                </c:pt>
                <c:pt idx="177">
                  <c:v>1.15E-2</c:v>
                </c:pt>
                <c:pt idx="178">
                  <c:v>1.1599999999999999E-2</c:v>
                </c:pt>
                <c:pt idx="179">
                  <c:v>1.3000000000000001E-2</c:v>
                </c:pt>
                <c:pt idx="180">
                  <c:v>1.41E-2</c:v>
                </c:pt>
                <c:pt idx="181">
                  <c:v>1.4199999999999999E-2</c:v>
                </c:pt>
                <c:pt idx="182">
                  <c:v>1.5100000000000001E-2</c:v>
                </c:pt>
                <c:pt idx="183">
                  <c:v>1.6899999999999998E-2</c:v>
                </c:pt>
                <c:pt idx="184">
                  <c:v>1.7000000000000001E-2</c:v>
                </c:pt>
                <c:pt idx="185">
                  <c:v>1.8200000000000001E-2</c:v>
                </c:pt>
                <c:pt idx="186">
                  <c:v>1.9099999999999999E-2</c:v>
                </c:pt>
                <c:pt idx="187">
                  <c:v>1.9099999999999999E-2</c:v>
                </c:pt>
                <c:pt idx="188">
                  <c:v>1.95E-2</c:v>
                </c:pt>
                <c:pt idx="189">
                  <c:v>2.1899999999999999E-2</c:v>
                </c:pt>
                <c:pt idx="190">
                  <c:v>2.2000000000000002E-2</c:v>
                </c:pt>
                <c:pt idx="191">
                  <c:v>2.2700000000000001E-2</c:v>
                </c:pt>
                <c:pt idx="192">
                  <c:v>2.4E-2</c:v>
                </c:pt>
                <c:pt idx="193">
                  <c:v>2.4E-2</c:v>
                </c:pt>
                <c:pt idx="194">
                  <c:v>2.41E-2</c:v>
                </c:pt>
                <c:pt idx="195">
                  <c:v>2.4199999999999999E-2</c:v>
                </c:pt>
                <c:pt idx="196">
                  <c:v>2.3900000000000001E-2</c:v>
                </c:pt>
                <c:pt idx="197">
                  <c:v>2.3799999999999998E-2</c:v>
                </c:pt>
                <c:pt idx="198">
                  <c:v>2.4E-2</c:v>
                </c:pt>
                <c:pt idx="199">
                  <c:v>2.1299999999999999E-2</c:v>
                </c:pt>
                <c:pt idx="200">
                  <c:v>2.0400000000000001E-2</c:v>
                </c:pt>
                <c:pt idx="201">
                  <c:v>1.83E-2</c:v>
                </c:pt>
                <c:pt idx="202">
                  <c:v>1.55E-2</c:v>
                </c:pt>
                <c:pt idx="203">
                  <c:v>1.55E-2</c:v>
                </c:pt>
                <c:pt idx="204">
                  <c:v>1.55E-2</c:v>
                </c:pt>
                <c:pt idx="205">
                  <c:v>1.5800000000000002E-2</c:v>
                </c:pt>
                <c:pt idx="206">
                  <c:v>6.5000000000000006E-3</c:v>
                </c:pt>
                <c:pt idx="207">
                  <c:v>5.0000000000000001E-4</c:v>
                </c:pt>
                <c:pt idx="208">
                  <c:v>5.0000000000000001E-4</c:v>
                </c:pt>
                <c:pt idx="209">
                  <c:v>8.0000000000000004E-4</c:v>
                </c:pt>
                <c:pt idx="210">
                  <c:v>8.9999999999999998E-4</c:v>
                </c:pt>
                <c:pt idx="211">
                  <c:v>1E-3</c:v>
                </c:pt>
                <c:pt idx="212">
                  <c:v>8.9999999999999998E-4</c:v>
                </c:pt>
                <c:pt idx="213">
                  <c:v>8.9999999999999998E-4</c:v>
                </c:pt>
                <c:pt idx="214">
                  <c:v>8.9999999999999998E-4</c:v>
                </c:pt>
                <c:pt idx="215">
                  <c:v>8.9999999999999998E-4</c:v>
                </c:pt>
                <c:pt idx="216">
                  <c:v>8.9999999999999998E-4</c:v>
                </c:pt>
                <c:pt idx="217">
                  <c:v>8.0000000000000004E-4</c:v>
                </c:pt>
                <c:pt idx="218">
                  <c:v>7.000000000000001E-4</c:v>
                </c:pt>
                <c:pt idx="219">
                  <c:v>7.000000000000001E-4</c:v>
                </c:pt>
                <c:pt idx="220">
                  <c:v>5.9999999999999995E-4</c:v>
                </c:pt>
                <c:pt idx="221">
                  <c:v>8.0000000000000004E-4</c:v>
                </c:pt>
                <c:pt idx="222">
                  <c:v>1E-3</c:v>
                </c:pt>
                <c:pt idx="223">
                  <c:v>8.9999999999999998E-4</c:v>
                </c:pt>
                <c:pt idx="224">
                  <c:v>8.0000000000000004E-4</c:v>
                </c:pt>
                <c:pt idx="225">
                  <c:v>8.0000000000000004E-4</c:v>
                </c:pt>
                <c:pt idx="226">
                  <c:v>8.0000000000000004E-4</c:v>
                </c:pt>
                <c:pt idx="227">
                  <c:v>8.0000000000000004E-4</c:v>
                </c:pt>
              </c:numCache>
            </c:numRef>
          </c:val>
          <c:smooth val="0"/>
          <c:extLst>
            <c:ext xmlns:c16="http://schemas.microsoft.com/office/drawing/2014/chart" uri="{C3380CC4-5D6E-409C-BE32-E72D297353CC}">
              <c16:uniqueId val="{00000001-ACB4-4508-B554-A0FF2BE815D4}"/>
            </c:ext>
          </c:extLst>
        </c:ser>
        <c:dLbls>
          <c:showLegendKey val="0"/>
          <c:showVal val="0"/>
          <c:showCatName val="0"/>
          <c:showSerName val="0"/>
          <c:showPercent val="0"/>
          <c:showBubbleSize val="0"/>
        </c:dLbls>
        <c:marker val="1"/>
        <c:smooth val="0"/>
        <c:axId val="242414831"/>
        <c:axId val="242420239"/>
      </c:lineChart>
      <c:dateAx>
        <c:axId val="680057327"/>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680048591"/>
        <c:crosses val="autoZero"/>
        <c:auto val="1"/>
        <c:lblOffset val="100"/>
        <c:baseTimeUnit val="months"/>
        <c:majorUnit val="3"/>
        <c:majorTimeUnit val="years"/>
      </c:dateAx>
      <c:valAx>
        <c:axId val="680048591"/>
        <c:scaling>
          <c:orientation val="minMax"/>
        </c:scaling>
        <c:delete val="0"/>
        <c:axPos val="l"/>
        <c:numFmt formatCode="&quot;$&quot;0,,&quot;T&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680057327"/>
        <c:crosses val="autoZero"/>
        <c:crossBetween val="between"/>
        <c:majorUnit val="2000000"/>
      </c:valAx>
      <c:valAx>
        <c:axId val="24242023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242414831"/>
        <c:crosses val="max"/>
        <c:crossBetween val="between"/>
      </c:valAx>
      <c:dateAx>
        <c:axId val="242414831"/>
        <c:scaling>
          <c:orientation val="minMax"/>
        </c:scaling>
        <c:delete val="1"/>
        <c:axPos val="b"/>
        <c:numFmt formatCode="yyyy\-mm\-dd" sourceLinked="1"/>
        <c:majorTickMark val="out"/>
        <c:minorTickMark val="none"/>
        <c:tickLblPos val="nextTo"/>
        <c:crossAx val="242420239"/>
        <c:crosses val="autoZero"/>
        <c:auto val="1"/>
        <c:lblOffset val="100"/>
        <c:baseTimeUnit val="months"/>
        <c:majorUnit val="1"/>
        <c:minorUnit val="1"/>
      </c:dateAx>
      <c:spPr>
        <a:noFill/>
        <a:ln>
          <a:noFill/>
        </a:ln>
        <a:effectLst/>
      </c:spPr>
    </c:plotArea>
    <c:legend>
      <c:legendPos val="b"/>
      <c:layout>
        <c:manualLayout>
          <c:xMode val="edge"/>
          <c:yMode val="edge"/>
          <c:x val="0"/>
          <c:y val="0.92159945332358684"/>
          <c:w val="0.99812803390439475"/>
          <c:h val="5.047988749642646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'C5'!$B$31</c:f>
              <c:strCache>
                <c:ptCount val="1"/>
                <c:pt idx="0">
                  <c:v>P/E Ratio</c:v>
                </c:pt>
              </c:strCache>
            </c:strRef>
          </c:tx>
          <c:spPr>
            <a:ln w="28575" cap="rnd">
              <a:solidFill>
                <a:srgbClr val="7DA8AF"/>
              </a:solidFill>
              <a:round/>
            </a:ln>
            <a:effectLst/>
          </c:spPr>
          <c:marker>
            <c:symbol val="none"/>
          </c:marker>
          <c:cat>
            <c:numRef>
              <c:f>'C5'!$A$32:$A$332</c:f>
              <c:numCache>
                <c:formatCode>m/d/yy</c:formatCode>
                <c:ptCount val="301"/>
                <c:pt idx="0">
                  <c:v>35430</c:v>
                </c:pt>
                <c:pt idx="1">
                  <c:v>35461</c:v>
                </c:pt>
                <c:pt idx="2">
                  <c:v>35489</c:v>
                </c:pt>
                <c:pt idx="3">
                  <c:v>35520</c:v>
                </c:pt>
                <c:pt idx="4">
                  <c:v>35550</c:v>
                </c:pt>
                <c:pt idx="5">
                  <c:v>35580</c:v>
                </c:pt>
                <c:pt idx="6">
                  <c:v>35611</c:v>
                </c:pt>
                <c:pt idx="7">
                  <c:v>35642</c:v>
                </c:pt>
                <c:pt idx="8">
                  <c:v>35671</c:v>
                </c:pt>
                <c:pt idx="9">
                  <c:v>35703</c:v>
                </c:pt>
                <c:pt idx="10">
                  <c:v>35734</c:v>
                </c:pt>
                <c:pt idx="11">
                  <c:v>35762</c:v>
                </c:pt>
                <c:pt idx="12">
                  <c:v>35795</c:v>
                </c:pt>
                <c:pt idx="13">
                  <c:v>35825</c:v>
                </c:pt>
                <c:pt idx="14">
                  <c:v>35853</c:v>
                </c:pt>
                <c:pt idx="15">
                  <c:v>35885</c:v>
                </c:pt>
                <c:pt idx="16">
                  <c:v>35915</c:v>
                </c:pt>
                <c:pt idx="17">
                  <c:v>35944</c:v>
                </c:pt>
                <c:pt idx="18">
                  <c:v>35976</c:v>
                </c:pt>
                <c:pt idx="19">
                  <c:v>36007</c:v>
                </c:pt>
                <c:pt idx="20">
                  <c:v>36038</c:v>
                </c:pt>
                <c:pt idx="21">
                  <c:v>36068</c:v>
                </c:pt>
                <c:pt idx="22">
                  <c:v>36098</c:v>
                </c:pt>
                <c:pt idx="23">
                  <c:v>36129</c:v>
                </c:pt>
                <c:pt idx="24">
                  <c:v>36160</c:v>
                </c:pt>
                <c:pt idx="25">
                  <c:v>36189</c:v>
                </c:pt>
                <c:pt idx="26">
                  <c:v>36217</c:v>
                </c:pt>
                <c:pt idx="27">
                  <c:v>36250</c:v>
                </c:pt>
                <c:pt idx="28">
                  <c:v>36280</c:v>
                </c:pt>
                <c:pt idx="29">
                  <c:v>36311</c:v>
                </c:pt>
                <c:pt idx="30">
                  <c:v>36341</c:v>
                </c:pt>
                <c:pt idx="31">
                  <c:v>36371</c:v>
                </c:pt>
                <c:pt idx="32">
                  <c:v>36403</c:v>
                </c:pt>
                <c:pt idx="33">
                  <c:v>36433</c:v>
                </c:pt>
                <c:pt idx="34">
                  <c:v>36462</c:v>
                </c:pt>
                <c:pt idx="35">
                  <c:v>36494</c:v>
                </c:pt>
                <c:pt idx="36">
                  <c:v>36525</c:v>
                </c:pt>
                <c:pt idx="37">
                  <c:v>36556</c:v>
                </c:pt>
                <c:pt idx="38">
                  <c:v>36585</c:v>
                </c:pt>
                <c:pt idx="39">
                  <c:v>36616</c:v>
                </c:pt>
                <c:pt idx="40">
                  <c:v>36644</c:v>
                </c:pt>
                <c:pt idx="41">
                  <c:v>36677</c:v>
                </c:pt>
                <c:pt idx="42">
                  <c:v>36707</c:v>
                </c:pt>
                <c:pt idx="43">
                  <c:v>36738</c:v>
                </c:pt>
                <c:pt idx="44">
                  <c:v>36769</c:v>
                </c:pt>
                <c:pt idx="45">
                  <c:v>36798</c:v>
                </c:pt>
                <c:pt idx="46">
                  <c:v>36830</c:v>
                </c:pt>
                <c:pt idx="47">
                  <c:v>36860</c:v>
                </c:pt>
                <c:pt idx="48">
                  <c:v>36889</c:v>
                </c:pt>
                <c:pt idx="49">
                  <c:v>36922</c:v>
                </c:pt>
                <c:pt idx="50">
                  <c:v>36950</c:v>
                </c:pt>
                <c:pt idx="51">
                  <c:v>36980</c:v>
                </c:pt>
                <c:pt idx="52">
                  <c:v>37011</c:v>
                </c:pt>
                <c:pt idx="53">
                  <c:v>37042</c:v>
                </c:pt>
                <c:pt idx="54">
                  <c:v>37071</c:v>
                </c:pt>
                <c:pt idx="55">
                  <c:v>37103</c:v>
                </c:pt>
                <c:pt idx="56">
                  <c:v>37134</c:v>
                </c:pt>
                <c:pt idx="57">
                  <c:v>37162</c:v>
                </c:pt>
                <c:pt idx="58">
                  <c:v>37195</c:v>
                </c:pt>
                <c:pt idx="59">
                  <c:v>37225</c:v>
                </c:pt>
                <c:pt idx="60">
                  <c:v>37256</c:v>
                </c:pt>
                <c:pt idx="61">
                  <c:v>37287</c:v>
                </c:pt>
                <c:pt idx="62">
                  <c:v>37315</c:v>
                </c:pt>
                <c:pt idx="63">
                  <c:v>37344</c:v>
                </c:pt>
                <c:pt idx="64">
                  <c:v>37376</c:v>
                </c:pt>
                <c:pt idx="65">
                  <c:v>37407</c:v>
                </c:pt>
                <c:pt idx="66">
                  <c:v>37435</c:v>
                </c:pt>
                <c:pt idx="67">
                  <c:v>37468</c:v>
                </c:pt>
                <c:pt idx="68">
                  <c:v>37498</c:v>
                </c:pt>
                <c:pt idx="69">
                  <c:v>37529</c:v>
                </c:pt>
                <c:pt idx="70">
                  <c:v>37560</c:v>
                </c:pt>
                <c:pt idx="71">
                  <c:v>37589</c:v>
                </c:pt>
                <c:pt idx="72">
                  <c:v>37621</c:v>
                </c:pt>
                <c:pt idx="73">
                  <c:v>37652</c:v>
                </c:pt>
                <c:pt idx="74">
                  <c:v>37680</c:v>
                </c:pt>
                <c:pt idx="75">
                  <c:v>37711</c:v>
                </c:pt>
                <c:pt idx="76">
                  <c:v>37741</c:v>
                </c:pt>
                <c:pt idx="77">
                  <c:v>37771</c:v>
                </c:pt>
                <c:pt idx="78">
                  <c:v>37802</c:v>
                </c:pt>
                <c:pt idx="79">
                  <c:v>37833</c:v>
                </c:pt>
                <c:pt idx="80">
                  <c:v>37862</c:v>
                </c:pt>
                <c:pt idx="81">
                  <c:v>37894</c:v>
                </c:pt>
                <c:pt idx="82">
                  <c:v>37925</c:v>
                </c:pt>
                <c:pt idx="83">
                  <c:v>37953</c:v>
                </c:pt>
                <c:pt idx="84">
                  <c:v>37986</c:v>
                </c:pt>
                <c:pt idx="85">
                  <c:v>38016</c:v>
                </c:pt>
                <c:pt idx="86">
                  <c:v>38044</c:v>
                </c:pt>
                <c:pt idx="87">
                  <c:v>38077</c:v>
                </c:pt>
                <c:pt idx="88">
                  <c:v>38107</c:v>
                </c:pt>
                <c:pt idx="89">
                  <c:v>38138</c:v>
                </c:pt>
                <c:pt idx="90">
                  <c:v>38168</c:v>
                </c:pt>
                <c:pt idx="91">
                  <c:v>38198</c:v>
                </c:pt>
                <c:pt idx="92">
                  <c:v>38230</c:v>
                </c:pt>
                <c:pt idx="93">
                  <c:v>38260</c:v>
                </c:pt>
                <c:pt idx="94">
                  <c:v>38289</c:v>
                </c:pt>
                <c:pt idx="95">
                  <c:v>38321</c:v>
                </c:pt>
                <c:pt idx="96">
                  <c:v>38352</c:v>
                </c:pt>
                <c:pt idx="97">
                  <c:v>38383</c:v>
                </c:pt>
                <c:pt idx="98">
                  <c:v>38411</c:v>
                </c:pt>
                <c:pt idx="99">
                  <c:v>38442</c:v>
                </c:pt>
                <c:pt idx="100">
                  <c:v>38471</c:v>
                </c:pt>
                <c:pt idx="101">
                  <c:v>38503</c:v>
                </c:pt>
                <c:pt idx="102">
                  <c:v>38533</c:v>
                </c:pt>
                <c:pt idx="103">
                  <c:v>38562</c:v>
                </c:pt>
                <c:pt idx="104">
                  <c:v>38595</c:v>
                </c:pt>
                <c:pt idx="105">
                  <c:v>38625</c:v>
                </c:pt>
                <c:pt idx="106">
                  <c:v>38656</c:v>
                </c:pt>
                <c:pt idx="107">
                  <c:v>38686</c:v>
                </c:pt>
                <c:pt idx="108">
                  <c:v>38716</c:v>
                </c:pt>
                <c:pt idx="109">
                  <c:v>38748</c:v>
                </c:pt>
                <c:pt idx="110">
                  <c:v>38776</c:v>
                </c:pt>
                <c:pt idx="111">
                  <c:v>38807</c:v>
                </c:pt>
                <c:pt idx="112">
                  <c:v>38835</c:v>
                </c:pt>
                <c:pt idx="113">
                  <c:v>38868</c:v>
                </c:pt>
                <c:pt idx="114">
                  <c:v>38898</c:v>
                </c:pt>
                <c:pt idx="115">
                  <c:v>38929</c:v>
                </c:pt>
                <c:pt idx="116">
                  <c:v>38960</c:v>
                </c:pt>
                <c:pt idx="117">
                  <c:v>38989</c:v>
                </c:pt>
                <c:pt idx="118">
                  <c:v>39021</c:v>
                </c:pt>
                <c:pt idx="119">
                  <c:v>39051</c:v>
                </c:pt>
                <c:pt idx="120">
                  <c:v>39080</c:v>
                </c:pt>
                <c:pt idx="121">
                  <c:v>39113</c:v>
                </c:pt>
                <c:pt idx="122">
                  <c:v>39141</c:v>
                </c:pt>
                <c:pt idx="123">
                  <c:v>39171</c:v>
                </c:pt>
                <c:pt idx="124">
                  <c:v>39202</c:v>
                </c:pt>
                <c:pt idx="125">
                  <c:v>39233</c:v>
                </c:pt>
                <c:pt idx="126">
                  <c:v>39262</c:v>
                </c:pt>
                <c:pt idx="127">
                  <c:v>39294</c:v>
                </c:pt>
                <c:pt idx="128">
                  <c:v>39325</c:v>
                </c:pt>
                <c:pt idx="129">
                  <c:v>39353</c:v>
                </c:pt>
                <c:pt idx="130">
                  <c:v>39386</c:v>
                </c:pt>
                <c:pt idx="131">
                  <c:v>39416</c:v>
                </c:pt>
                <c:pt idx="132">
                  <c:v>39447</c:v>
                </c:pt>
                <c:pt idx="133">
                  <c:v>39478</c:v>
                </c:pt>
                <c:pt idx="134">
                  <c:v>39507</c:v>
                </c:pt>
                <c:pt idx="135">
                  <c:v>39538</c:v>
                </c:pt>
                <c:pt idx="136">
                  <c:v>39568</c:v>
                </c:pt>
                <c:pt idx="137">
                  <c:v>39598</c:v>
                </c:pt>
                <c:pt idx="138">
                  <c:v>39629</c:v>
                </c:pt>
                <c:pt idx="139">
                  <c:v>39660</c:v>
                </c:pt>
                <c:pt idx="140">
                  <c:v>39689</c:v>
                </c:pt>
                <c:pt idx="141">
                  <c:v>39721</c:v>
                </c:pt>
                <c:pt idx="142">
                  <c:v>39752</c:v>
                </c:pt>
                <c:pt idx="143">
                  <c:v>39780</c:v>
                </c:pt>
                <c:pt idx="144">
                  <c:v>39813</c:v>
                </c:pt>
                <c:pt idx="145">
                  <c:v>39843</c:v>
                </c:pt>
                <c:pt idx="146">
                  <c:v>39871</c:v>
                </c:pt>
                <c:pt idx="147">
                  <c:v>39903</c:v>
                </c:pt>
                <c:pt idx="148">
                  <c:v>39933</c:v>
                </c:pt>
                <c:pt idx="149">
                  <c:v>39962</c:v>
                </c:pt>
                <c:pt idx="150">
                  <c:v>39994</c:v>
                </c:pt>
                <c:pt idx="151">
                  <c:v>40025</c:v>
                </c:pt>
                <c:pt idx="152">
                  <c:v>40056</c:v>
                </c:pt>
                <c:pt idx="153">
                  <c:v>40086</c:v>
                </c:pt>
                <c:pt idx="154">
                  <c:v>40116</c:v>
                </c:pt>
                <c:pt idx="155">
                  <c:v>40147</c:v>
                </c:pt>
                <c:pt idx="156">
                  <c:v>40178</c:v>
                </c:pt>
                <c:pt idx="157">
                  <c:v>40207</c:v>
                </c:pt>
                <c:pt idx="158">
                  <c:v>40235</c:v>
                </c:pt>
                <c:pt idx="159">
                  <c:v>40268</c:v>
                </c:pt>
                <c:pt idx="160">
                  <c:v>40298</c:v>
                </c:pt>
                <c:pt idx="161">
                  <c:v>40329</c:v>
                </c:pt>
                <c:pt idx="162">
                  <c:v>40359</c:v>
                </c:pt>
                <c:pt idx="163">
                  <c:v>40389</c:v>
                </c:pt>
                <c:pt idx="164">
                  <c:v>40421</c:v>
                </c:pt>
                <c:pt idx="165">
                  <c:v>40451</c:v>
                </c:pt>
                <c:pt idx="166">
                  <c:v>40480</c:v>
                </c:pt>
                <c:pt idx="167">
                  <c:v>40512</c:v>
                </c:pt>
                <c:pt idx="168">
                  <c:v>40543</c:v>
                </c:pt>
                <c:pt idx="169">
                  <c:v>40574</c:v>
                </c:pt>
                <c:pt idx="170">
                  <c:v>40602</c:v>
                </c:pt>
                <c:pt idx="171">
                  <c:v>40633</c:v>
                </c:pt>
                <c:pt idx="172">
                  <c:v>40662</c:v>
                </c:pt>
                <c:pt idx="173">
                  <c:v>40694</c:v>
                </c:pt>
                <c:pt idx="174">
                  <c:v>40724</c:v>
                </c:pt>
                <c:pt idx="175">
                  <c:v>40753</c:v>
                </c:pt>
                <c:pt idx="176">
                  <c:v>40786</c:v>
                </c:pt>
                <c:pt idx="177">
                  <c:v>40816</c:v>
                </c:pt>
                <c:pt idx="178">
                  <c:v>40847</c:v>
                </c:pt>
                <c:pt idx="179">
                  <c:v>40877</c:v>
                </c:pt>
                <c:pt idx="180">
                  <c:v>40907</c:v>
                </c:pt>
                <c:pt idx="181">
                  <c:v>40939</c:v>
                </c:pt>
                <c:pt idx="182">
                  <c:v>40968</c:v>
                </c:pt>
                <c:pt idx="183">
                  <c:v>40998</c:v>
                </c:pt>
                <c:pt idx="184">
                  <c:v>41029</c:v>
                </c:pt>
                <c:pt idx="185">
                  <c:v>41060</c:v>
                </c:pt>
                <c:pt idx="186">
                  <c:v>41089</c:v>
                </c:pt>
                <c:pt idx="187">
                  <c:v>41121</c:v>
                </c:pt>
                <c:pt idx="188">
                  <c:v>41152</c:v>
                </c:pt>
                <c:pt idx="189">
                  <c:v>41180</c:v>
                </c:pt>
                <c:pt idx="190">
                  <c:v>41213</c:v>
                </c:pt>
                <c:pt idx="191">
                  <c:v>41243</c:v>
                </c:pt>
                <c:pt idx="192">
                  <c:v>41274</c:v>
                </c:pt>
                <c:pt idx="193">
                  <c:v>41305</c:v>
                </c:pt>
                <c:pt idx="194">
                  <c:v>41333</c:v>
                </c:pt>
                <c:pt idx="195">
                  <c:v>41362</c:v>
                </c:pt>
                <c:pt idx="196">
                  <c:v>41394</c:v>
                </c:pt>
                <c:pt idx="197">
                  <c:v>41425</c:v>
                </c:pt>
                <c:pt idx="198">
                  <c:v>41453</c:v>
                </c:pt>
                <c:pt idx="199">
                  <c:v>41486</c:v>
                </c:pt>
                <c:pt idx="200">
                  <c:v>41516</c:v>
                </c:pt>
                <c:pt idx="201">
                  <c:v>41547</c:v>
                </c:pt>
                <c:pt idx="202">
                  <c:v>41578</c:v>
                </c:pt>
                <c:pt idx="203">
                  <c:v>41607</c:v>
                </c:pt>
                <c:pt idx="204">
                  <c:v>41639</c:v>
                </c:pt>
                <c:pt idx="205">
                  <c:v>41670</c:v>
                </c:pt>
                <c:pt idx="206">
                  <c:v>41698</c:v>
                </c:pt>
                <c:pt idx="207">
                  <c:v>41729</c:v>
                </c:pt>
                <c:pt idx="208">
                  <c:v>41759</c:v>
                </c:pt>
                <c:pt idx="209">
                  <c:v>41789</c:v>
                </c:pt>
                <c:pt idx="210">
                  <c:v>41820</c:v>
                </c:pt>
                <c:pt idx="211">
                  <c:v>41851</c:v>
                </c:pt>
                <c:pt idx="212">
                  <c:v>41880</c:v>
                </c:pt>
                <c:pt idx="213">
                  <c:v>41912</c:v>
                </c:pt>
                <c:pt idx="214">
                  <c:v>41943</c:v>
                </c:pt>
                <c:pt idx="215">
                  <c:v>41971</c:v>
                </c:pt>
                <c:pt idx="216">
                  <c:v>42004</c:v>
                </c:pt>
                <c:pt idx="217">
                  <c:v>42034</c:v>
                </c:pt>
                <c:pt idx="218">
                  <c:v>42062</c:v>
                </c:pt>
                <c:pt idx="219">
                  <c:v>42094</c:v>
                </c:pt>
                <c:pt idx="220">
                  <c:v>42124</c:v>
                </c:pt>
                <c:pt idx="221">
                  <c:v>42153</c:v>
                </c:pt>
                <c:pt idx="222">
                  <c:v>42185</c:v>
                </c:pt>
                <c:pt idx="223">
                  <c:v>42216</c:v>
                </c:pt>
                <c:pt idx="224">
                  <c:v>42247</c:v>
                </c:pt>
                <c:pt idx="225">
                  <c:v>42277</c:v>
                </c:pt>
                <c:pt idx="226">
                  <c:v>42307</c:v>
                </c:pt>
                <c:pt idx="227">
                  <c:v>42338</c:v>
                </c:pt>
                <c:pt idx="228">
                  <c:v>42369</c:v>
                </c:pt>
                <c:pt idx="229">
                  <c:v>42398</c:v>
                </c:pt>
                <c:pt idx="230">
                  <c:v>42429</c:v>
                </c:pt>
                <c:pt idx="231">
                  <c:v>42460</c:v>
                </c:pt>
                <c:pt idx="232">
                  <c:v>42489</c:v>
                </c:pt>
                <c:pt idx="233">
                  <c:v>42521</c:v>
                </c:pt>
                <c:pt idx="234">
                  <c:v>42551</c:v>
                </c:pt>
                <c:pt idx="235">
                  <c:v>42580</c:v>
                </c:pt>
                <c:pt idx="236">
                  <c:v>42613</c:v>
                </c:pt>
                <c:pt idx="237">
                  <c:v>42643</c:v>
                </c:pt>
                <c:pt idx="238">
                  <c:v>42674</c:v>
                </c:pt>
                <c:pt idx="239">
                  <c:v>42704</c:v>
                </c:pt>
                <c:pt idx="240">
                  <c:v>42734</c:v>
                </c:pt>
                <c:pt idx="241">
                  <c:v>42766</c:v>
                </c:pt>
                <c:pt idx="242">
                  <c:v>42794</c:v>
                </c:pt>
                <c:pt idx="243">
                  <c:v>42825</c:v>
                </c:pt>
                <c:pt idx="244">
                  <c:v>42853</c:v>
                </c:pt>
                <c:pt idx="245">
                  <c:v>42886</c:v>
                </c:pt>
                <c:pt idx="246">
                  <c:v>42916</c:v>
                </c:pt>
                <c:pt idx="247">
                  <c:v>42947</c:v>
                </c:pt>
                <c:pt idx="248">
                  <c:v>42978</c:v>
                </c:pt>
                <c:pt idx="249">
                  <c:v>43007</c:v>
                </c:pt>
                <c:pt idx="250">
                  <c:v>43039</c:v>
                </c:pt>
                <c:pt idx="251">
                  <c:v>43069</c:v>
                </c:pt>
                <c:pt idx="252">
                  <c:v>43098</c:v>
                </c:pt>
                <c:pt idx="253">
                  <c:v>43131</c:v>
                </c:pt>
                <c:pt idx="254">
                  <c:v>43159</c:v>
                </c:pt>
                <c:pt idx="255">
                  <c:v>43189</c:v>
                </c:pt>
                <c:pt idx="256">
                  <c:v>43220</c:v>
                </c:pt>
                <c:pt idx="257">
                  <c:v>43251</c:v>
                </c:pt>
                <c:pt idx="258">
                  <c:v>43280</c:v>
                </c:pt>
                <c:pt idx="259">
                  <c:v>43312</c:v>
                </c:pt>
                <c:pt idx="260">
                  <c:v>43343</c:v>
                </c:pt>
                <c:pt idx="261">
                  <c:v>43371</c:v>
                </c:pt>
                <c:pt idx="262">
                  <c:v>43404</c:v>
                </c:pt>
                <c:pt idx="263">
                  <c:v>43434</c:v>
                </c:pt>
                <c:pt idx="264">
                  <c:v>43465</c:v>
                </c:pt>
                <c:pt idx="265">
                  <c:v>43496</c:v>
                </c:pt>
                <c:pt idx="266">
                  <c:v>43524</c:v>
                </c:pt>
                <c:pt idx="267">
                  <c:v>43553</c:v>
                </c:pt>
                <c:pt idx="268">
                  <c:v>43585</c:v>
                </c:pt>
                <c:pt idx="269">
                  <c:v>43616</c:v>
                </c:pt>
                <c:pt idx="270">
                  <c:v>43644</c:v>
                </c:pt>
                <c:pt idx="271">
                  <c:v>43677</c:v>
                </c:pt>
                <c:pt idx="272">
                  <c:v>43707</c:v>
                </c:pt>
                <c:pt idx="273">
                  <c:v>43738</c:v>
                </c:pt>
                <c:pt idx="274">
                  <c:v>43769</c:v>
                </c:pt>
                <c:pt idx="275">
                  <c:v>43798</c:v>
                </c:pt>
                <c:pt idx="276">
                  <c:v>43830</c:v>
                </c:pt>
                <c:pt idx="277">
                  <c:v>43861</c:v>
                </c:pt>
                <c:pt idx="278">
                  <c:v>43889</c:v>
                </c:pt>
                <c:pt idx="279">
                  <c:v>43921</c:v>
                </c:pt>
                <c:pt idx="280">
                  <c:v>43951</c:v>
                </c:pt>
                <c:pt idx="281">
                  <c:v>43980</c:v>
                </c:pt>
                <c:pt idx="282">
                  <c:v>44012</c:v>
                </c:pt>
                <c:pt idx="283">
                  <c:v>44043</c:v>
                </c:pt>
                <c:pt idx="284">
                  <c:v>44074</c:v>
                </c:pt>
                <c:pt idx="285">
                  <c:v>44104</c:v>
                </c:pt>
                <c:pt idx="286">
                  <c:v>44134</c:v>
                </c:pt>
                <c:pt idx="287">
                  <c:v>44165</c:v>
                </c:pt>
                <c:pt idx="288">
                  <c:v>44196</c:v>
                </c:pt>
                <c:pt idx="289">
                  <c:v>44225</c:v>
                </c:pt>
                <c:pt idx="290">
                  <c:v>44253</c:v>
                </c:pt>
                <c:pt idx="291">
                  <c:v>44286</c:v>
                </c:pt>
                <c:pt idx="292">
                  <c:v>44316</c:v>
                </c:pt>
                <c:pt idx="293">
                  <c:v>44347</c:v>
                </c:pt>
                <c:pt idx="294">
                  <c:v>44377</c:v>
                </c:pt>
                <c:pt idx="295">
                  <c:v>44407</c:v>
                </c:pt>
                <c:pt idx="296">
                  <c:v>44439</c:v>
                </c:pt>
                <c:pt idx="297">
                  <c:v>44469</c:v>
                </c:pt>
                <c:pt idx="298">
                  <c:v>44498</c:v>
                </c:pt>
                <c:pt idx="299">
                  <c:v>44530</c:v>
                </c:pt>
                <c:pt idx="300">
                  <c:v>44561</c:v>
                </c:pt>
              </c:numCache>
            </c:numRef>
          </c:cat>
          <c:val>
            <c:numRef>
              <c:f>'C5'!$B$32:$B$332</c:f>
              <c:numCache>
                <c:formatCode>General</c:formatCode>
                <c:ptCount val="301"/>
                <c:pt idx="0">
                  <c:v>16.390999999999998</c:v>
                </c:pt>
                <c:pt idx="1">
                  <c:v>16.8904</c:v>
                </c:pt>
                <c:pt idx="2">
                  <c:v>16.982299999999999</c:v>
                </c:pt>
                <c:pt idx="3">
                  <c:v>16.293600000000001</c:v>
                </c:pt>
                <c:pt idx="4">
                  <c:v>16.805499999999999</c:v>
                </c:pt>
                <c:pt idx="5">
                  <c:v>17.784800000000001</c:v>
                </c:pt>
                <c:pt idx="6">
                  <c:v>18.5639</c:v>
                </c:pt>
                <c:pt idx="7">
                  <c:v>19.4497</c:v>
                </c:pt>
                <c:pt idx="8">
                  <c:v>18.2027</c:v>
                </c:pt>
                <c:pt idx="9">
                  <c:v>19.290700000000001</c:v>
                </c:pt>
                <c:pt idx="10">
                  <c:v>18.1905</c:v>
                </c:pt>
                <c:pt idx="11">
                  <c:v>19.1069</c:v>
                </c:pt>
                <c:pt idx="12">
                  <c:v>19.542000000000002</c:v>
                </c:pt>
                <c:pt idx="13">
                  <c:v>19.130600000000001</c:v>
                </c:pt>
                <c:pt idx="14">
                  <c:v>20.575099999999999</c:v>
                </c:pt>
                <c:pt idx="15">
                  <c:v>21.983599999999999</c:v>
                </c:pt>
                <c:pt idx="16">
                  <c:v>21.663499999999999</c:v>
                </c:pt>
                <c:pt idx="17">
                  <c:v>21.272600000000001</c:v>
                </c:pt>
                <c:pt idx="18">
                  <c:v>22.399699999999999</c:v>
                </c:pt>
                <c:pt idx="19">
                  <c:v>21.596399999999999</c:v>
                </c:pt>
                <c:pt idx="20">
                  <c:v>18.8003</c:v>
                </c:pt>
                <c:pt idx="21">
                  <c:v>20.387699999999999</c:v>
                </c:pt>
                <c:pt idx="22">
                  <c:v>21.330200000000001</c:v>
                </c:pt>
                <c:pt idx="23">
                  <c:v>22.647500000000001</c:v>
                </c:pt>
                <c:pt idx="24">
                  <c:v>24.395099999999999</c:v>
                </c:pt>
                <c:pt idx="25">
                  <c:v>24.084299999999999</c:v>
                </c:pt>
                <c:pt idx="26">
                  <c:v>23.244199999999999</c:v>
                </c:pt>
                <c:pt idx="27">
                  <c:v>23.914999999999999</c:v>
                </c:pt>
                <c:pt idx="28">
                  <c:v>24.109400000000001</c:v>
                </c:pt>
                <c:pt idx="29">
                  <c:v>23.410499999999999</c:v>
                </c:pt>
                <c:pt idx="30">
                  <c:v>24.730699999999999</c:v>
                </c:pt>
                <c:pt idx="31">
                  <c:v>23.317799999999998</c:v>
                </c:pt>
                <c:pt idx="32">
                  <c:v>23.139700000000001</c:v>
                </c:pt>
                <c:pt idx="33">
                  <c:v>22.645900000000001</c:v>
                </c:pt>
                <c:pt idx="34">
                  <c:v>23.209399999999999</c:v>
                </c:pt>
                <c:pt idx="35">
                  <c:v>23.439800000000002</c:v>
                </c:pt>
                <c:pt idx="36">
                  <c:v>24.723700000000001</c:v>
                </c:pt>
                <c:pt idx="37">
                  <c:v>24.462199999999999</c:v>
                </c:pt>
                <c:pt idx="38">
                  <c:v>23.7758</c:v>
                </c:pt>
                <c:pt idx="39">
                  <c:v>26.5307</c:v>
                </c:pt>
                <c:pt idx="40">
                  <c:v>25.1554</c:v>
                </c:pt>
                <c:pt idx="41">
                  <c:v>24.427099999999999</c:v>
                </c:pt>
                <c:pt idx="42">
                  <c:v>25.168800000000001</c:v>
                </c:pt>
                <c:pt idx="43">
                  <c:v>24.000499999999999</c:v>
                </c:pt>
                <c:pt idx="44">
                  <c:v>25.212599999999998</c:v>
                </c:pt>
                <c:pt idx="45">
                  <c:v>23.9375</c:v>
                </c:pt>
                <c:pt idx="46">
                  <c:v>23.730899999999998</c:v>
                </c:pt>
                <c:pt idx="47">
                  <c:v>22.018599999999999</c:v>
                </c:pt>
                <c:pt idx="48">
                  <c:v>22.796199999999999</c:v>
                </c:pt>
                <c:pt idx="49">
                  <c:v>23.053799999999999</c:v>
                </c:pt>
                <c:pt idx="50">
                  <c:v>21.316199999999998</c:v>
                </c:pt>
                <c:pt idx="51">
                  <c:v>20.654</c:v>
                </c:pt>
                <c:pt idx="52">
                  <c:v>21.372900000000001</c:v>
                </c:pt>
                <c:pt idx="53">
                  <c:v>21.8386</c:v>
                </c:pt>
                <c:pt idx="54">
                  <c:v>21.230599999999999</c:v>
                </c:pt>
                <c:pt idx="55">
                  <c:v>20.890999999999998</c:v>
                </c:pt>
                <c:pt idx="56">
                  <c:v>20.2117</c:v>
                </c:pt>
                <c:pt idx="57">
                  <c:v>19.315300000000001</c:v>
                </c:pt>
                <c:pt idx="58">
                  <c:v>19.776</c:v>
                </c:pt>
                <c:pt idx="59">
                  <c:v>21.466100000000001</c:v>
                </c:pt>
                <c:pt idx="60">
                  <c:v>21.9011</c:v>
                </c:pt>
                <c:pt idx="61">
                  <c:v>20.4129</c:v>
                </c:pt>
                <c:pt idx="62">
                  <c:v>19.832999999999998</c:v>
                </c:pt>
                <c:pt idx="63">
                  <c:v>20.523199999999999</c:v>
                </c:pt>
                <c:pt idx="64">
                  <c:v>18.558299999999999</c:v>
                </c:pt>
                <c:pt idx="65">
                  <c:v>18.338799999999999</c:v>
                </c:pt>
                <c:pt idx="66">
                  <c:v>17.0899</c:v>
                </c:pt>
                <c:pt idx="67">
                  <c:v>15.6508</c:v>
                </c:pt>
                <c:pt idx="68">
                  <c:v>15.8072</c:v>
                </c:pt>
                <c:pt idx="69">
                  <c:v>14.5061</c:v>
                </c:pt>
                <c:pt idx="70">
                  <c:v>15.5563</c:v>
                </c:pt>
                <c:pt idx="71">
                  <c:v>16.606400000000001</c:v>
                </c:pt>
                <c:pt idx="72">
                  <c:v>15.790900000000001</c:v>
                </c:pt>
                <c:pt idx="73">
                  <c:v>15.045</c:v>
                </c:pt>
                <c:pt idx="74">
                  <c:v>14.8567</c:v>
                </c:pt>
                <c:pt idx="75">
                  <c:v>14.983000000000001</c:v>
                </c:pt>
                <c:pt idx="76">
                  <c:v>15.9427</c:v>
                </c:pt>
                <c:pt idx="77">
                  <c:v>16.746400000000001</c:v>
                </c:pt>
                <c:pt idx="78">
                  <c:v>17.0398</c:v>
                </c:pt>
                <c:pt idx="79">
                  <c:v>16.691500000000001</c:v>
                </c:pt>
                <c:pt idx="80">
                  <c:v>16.8979</c:v>
                </c:pt>
                <c:pt idx="81">
                  <c:v>16.681899999999999</c:v>
                </c:pt>
                <c:pt idx="82">
                  <c:v>17.077000000000002</c:v>
                </c:pt>
                <c:pt idx="83">
                  <c:v>17.123799999999999</c:v>
                </c:pt>
                <c:pt idx="84">
                  <c:v>17.9237</c:v>
                </c:pt>
                <c:pt idx="85">
                  <c:v>17.617599999999999</c:v>
                </c:pt>
                <c:pt idx="86">
                  <c:v>18.302800000000001</c:v>
                </c:pt>
                <c:pt idx="87">
                  <c:v>17.860800000000001</c:v>
                </c:pt>
                <c:pt idx="88">
                  <c:v>16.884699999999999</c:v>
                </c:pt>
                <c:pt idx="89">
                  <c:v>16.861999999999998</c:v>
                </c:pt>
                <c:pt idx="90">
                  <c:v>17.112400000000001</c:v>
                </c:pt>
                <c:pt idx="91">
                  <c:v>16.129000000000001</c:v>
                </c:pt>
                <c:pt idx="92">
                  <c:v>16.1111</c:v>
                </c:pt>
                <c:pt idx="93">
                  <c:v>16.224299999999999</c:v>
                </c:pt>
                <c:pt idx="94">
                  <c:v>16.0427</c:v>
                </c:pt>
                <c:pt idx="95">
                  <c:v>16.5168</c:v>
                </c:pt>
                <c:pt idx="96">
                  <c:v>17.034099999999999</c:v>
                </c:pt>
                <c:pt idx="97">
                  <c:v>16.113900000000001</c:v>
                </c:pt>
                <c:pt idx="98">
                  <c:v>16.346599999999999</c:v>
                </c:pt>
                <c:pt idx="99">
                  <c:v>15.883800000000001</c:v>
                </c:pt>
                <c:pt idx="100">
                  <c:v>15.589600000000001</c:v>
                </c:pt>
                <c:pt idx="101">
                  <c:v>15.9193</c:v>
                </c:pt>
                <c:pt idx="102">
                  <c:v>15.897</c:v>
                </c:pt>
                <c:pt idx="103">
                  <c:v>16.061499999999999</c:v>
                </c:pt>
                <c:pt idx="104">
                  <c:v>15.553900000000001</c:v>
                </c:pt>
                <c:pt idx="105">
                  <c:v>15.4476</c:v>
                </c:pt>
                <c:pt idx="106">
                  <c:v>14.559200000000001</c:v>
                </c:pt>
                <c:pt idx="107">
                  <c:v>15.081099999999999</c:v>
                </c:pt>
                <c:pt idx="108">
                  <c:v>15.1104</c:v>
                </c:pt>
                <c:pt idx="109">
                  <c:v>15.066000000000001</c:v>
                </c:pt>
                <c:pt idx="110">
                  <c:v>15.0633</c:v>
                </c:pt>
                <c:pt idx="111">
                  <c:v>15.273199999999999</c:v>
                </c:pt>
                <c:pt idx="112">
                  <c:v>14.844899999999999</c:v>
                </c:pt>
                <c:pt idx="113">
                  <c:v>14.4155</c:v>
                </c:pt>
                <c:pt idx="114">
                  <c:v>14.5604</c:v>
                </c:pt>
                <c:pt idx="115">
                  <c:v>14.335100000000001</c:v>
                </c:pt>
                <c:pt idx="116">
                  <c:v>14.6911</c:v>
                </c:pt>
                <c:pt idx="117">
                  <c:v>15.130699999999999</c:v>
                </c:pt>
                <c:pt idx="118">
                  <c:v>15.172599999999999</c:v>
                </c:pt>
                <c:pt idx="119">
                  <c:v>15.411899999999999</c:v>
                </c:pt>
                <c:pt idx="120">
                  <c:v>15.596299999999999</c:v>
                </c:pt>
                <c:pt idx="121">
                  <c:v>15.423</c:v>
                </c:pt>
                <c:pt idx="122">
                  <c:v>15.101900000000001</c:v>
                </c:pt>
                <c:pt idx="123">
                  <c:v>15.325200000000001</c:v>
                </c:pt>
                <c:pt idx="124">
                  <c:v>15.5585</c:v>
                </c:pt>
                <c:pt idx="125">
                  <c:v>15.9648</c:v>
                </c:pt>
                <c:pt idx="126">
                  <c:v>15.636900000000001</c:v>
                </c:pt>
                <c:pt idx="127">
                  <c:v>14.7225</c:v>
                </c:pt>
                <c:pt idx="128">
                  <c:v>14.9682</c:v>
                </c:pt>
                <c:pt idx="129">
                  <c:v>15.5504</c:v>
                </c:pt>
                <c:pt idx="130">
                  <c:v>15.544499999999999</c:v>
                </c:pt>
                <c:pt idx="131">
                  <c:v>15.2493</c:v>
                </c:pt>
                <c:pt idx="132">
                  <c:v>15.5213</c:v>
                </c:pt>
                <c:pt idx="133">
                  <c:v>14.0189</c:v>
                </c:pt>
                <c:pt idx="134">
                  <c:v>13.706</c:v>
                </c:pt>
                <c:pt idx="135">
                  <c:v>13.8652</c:v>
                </c:pt>
                <c:pt idx="136">
                  <c:v>14.148300000000001</c:v>
                </c:pt>
                <c:pt idx="137">
                  <c:v>14.2377</c:v>
                </c:pt>
                <c:pt idx="138">
                  <c:v>13.067600000000001</c:v>
                </c:pt>
                <c:pt idx="139">
                  <c:v>12.7362</c:v>
                </c:pt>
                <c:pt idx="140">
                  <c:v>13.3375</c:v>
                </c:pt>
                <c:pt idx="141">
                  <c:v>12.568999999999999</c:v>
                </c:pt>
                <c:pt idx="142">
                  <c:v>11.3789</c:v>
                </c:pt>
                <c:pt idx="143">
                  <c:v>11.536899999999999</c:v>
                </c:pt>
                <c:pt idx="144">
                  <c:v>12.695399999999999</c:v>
                </c:pt>
                <c:pt idx="145">
                  <c:v>12.5465</c:v>
                </c:pt>
                <c:pt idx="146">
                  <c:v>11.950200000000001</c:v>
                </c:pt>
                <c:pt idx="147">
                  <c:v>13.372</c:v>
                </c:pt>
                <c:pt idx="148">
                  <c:v>14.4701</c:v>
                </c:pt>
                <c:pt idx="149">
                  <c:v>15.307600000000001</c:v>
                </c:pt>
                <c:pt idx="150">
                  <c:v>14.7422</c:v>
                </c:pt>
                <c:pt idx="151">
                  <c:v>14.917199999999999</c:v>
                </c:pt>
                <c:pt idx="152">
                  <c:v>15.364599999999999</c:v>
                </c:pt>
                <c:pt idx="153">
                  <c:v>15.861800000000001</c:v>
                </c:pt>
                <c:pt idx="154">
                  <c:v>14.3415</c:v>
                </c:pt>
                <c:pt idx="155">
                  <c:v>14.918900000000001</c:v>
                </c:pt>
                <c:pt idx="156">
                  <c:v>15.382300000000001</c:v>
                </c:pt>
                <c:pt idx="157">
                  <c:v>13.711500000000001</c:v>
                </c:pt>
                <c:pt idx="158">
                  <c:v>14.0847</c:v>
                </c:pt>
                <c:pt idx="159">
                  <c:v>14.898300000000001</c:v>
                </c:pt>
                <c:pt idx="160">
                  <c:v>13.997400000000001</c:v>
                </c:pt>
                <c:pt idx="161">
                  <c:v>12.797599999999999</c:v>
                </c:pt>
                <c:pt idx="162">
                  <c:v>12.139699999999999</c:v>
                </c:pt>
                <c:pt idx="163">
                  <c:v>12.561299999999999</c:v>
                </c:pt>
                <c:pt idx="164">
                  <c:v>11.9274</c:v>
                </c:pt>
                <c:pt idx="165">
                  <c:v>13.073600000000001</c:v>
                </c:pt>
                <c:pt idx="166">
                  <c:v>13.0373</c:v>
                </c:pt>
                <c:pt idx="167">
                  <c:v>12.969799999999999</c:v>
                </c:pt>
                <c:pt idx="168">
                  <c:v>13.761800000000001</c:v>
                </c:pt>
                <c:pt idx="169">
                  <c:v>13.321899999999999</c:v>
                </c:pt>
                <c:pt idx="170">
                  <c:v>13.677300000000001</c:v>
                </c:pt>
                <c:pt idx="171">
                  <c:v>13.5678</c:v>
                </c:pt>
                <c:pt idx="172">
                  <c:v>13.301500000000001</c:v>
                </c:pt>
                <c:pt idx="173">
                  <c:v>13.0588</c:v>
                </c:pt>
                <c:pt idx="174">
                  <c:v>12.8706</c:v>
                </c:pt>
                <c:pt idx="175">
                  <c:v>12.177</c:v>
                </c:pt>
                <c:pt idx="176">
                  <c:v>11.5777</c:v>
                </c:pt>
                <c:pt idx="177">
                  <c:v>10.892200000000001</c:v>
                </c:pt>
                <c:pt idx="178">
                  <c:v>12.0656</c:v>
                </c:pt>
                <c:pt idx="179">
                  <c:v>12.05</c:v>
                </c:pt>
                <c:pt idx="180">
                  <c:v>12.2445</c:v>
                </c:pt>
                <c:pt idx="181">
                  <c:v>12.4666</c:v>
                </c:pt>
                <c:pt idx="182">
                  <c:v>12.9817</c:v>
                </c:pt>
                <c:pt idx="183">
                  <c:v>13.3904</c:v>
                </c:pt>
                <c:pt idx="184">
                  <c:v>12.8523</c:v>
                </c:pt>
                <c:pt idx="185">
                  <c:v>12.121700000000001</c:v>
                </c:pt>
                <c:pt idx="186">
                  <c:v>12.725899999999999</c:v>
                </c:pt>
                <c:pt idx="187">
                  <c:v>12.783899999999999</c:v>
                </c:pt>
                <c:pt idx="188">
                  <c:v>13.037800000000001</c:v>
                </c:pt>
                <c:pt idx="189">
                  <c:v>13.439299999999999</c:v>
                </c:pt>
                <c:pt idx="190">
                  <c:v>12.914400000000001</c:v>
                </c:pt>
                <c:pt idx="191">
                  <c:v>13.0534</c:v>
                </c:pt>
                <c:pt idx="192">
                  <c:v>13.1884</c:v>
                </c:pt>
                <c:pt idx="193">
                  <c:v>13.4658</c:v>
                </c:pt>
                <c:pt idx="194">
                  <c:v>13.599299999999999</c:v>
                </c:pt>
                <c:pt idx="195">
                  <c:v>14.0901</c:v>
                </c:pt>
                <c:pt idx="196">
                  <c:v>14.170299999999999</c:v>
                </c:pt>
                <c:pt idx="197">
                  <c:v>14.4887</c:v>
                </c:pt>
                <c:pt idx="198">
                  <c:v>14.2873</c:v>
                </c:pt>
                <c:pt idx="199">
                  <c:v>14.6737</c:v>
                </c:pt>
                <c:pt idx="200">
                  <c:v>14.204700000000001</c:v>
                </c:pt>
                <c:pt idx="201">
                  <c:v>14.6625</c:v>
                </c:pt>
                <c:pt idx="202">
                  <c:v>14.9847</c:v>
                </c:pt>
                <c:pt idx="203">
                  <c:v>15.465199999999999</c:v>
                </c:pt>
                <c:pt idx="204">
                  <c:v>15.920500000000001</c:v>
                </c:pt>
                <c:pt idx="205">
                  <c:v>15.0108</c:v>
                </c:pt>
                <c:pt idx="206">
                  <c:v>15.708299999999999</c:v>
                </c:pt>
                <c:pt idx="207">
                  <c:v>15.8452</c:v>
                </c:pt>
                <c:pt idx="208">
                  <c:v>15.482699999999999</c:v>
                </c:pt>
                <c:pt idx="209">
                  <c:v>15.8123</c:v>
                </c:pt>
                <c:pt idx="210">
                  <c:v>16.1098</c:v>
                </c:pt>
                <c:pt idx="211">
                  <c:v>15.3962</c:v>
                </c:pt>
                <c:pt idx="212">
                  <c:v>16.021000000000001</c:v>
                </c:pt>
                <c:pt idx="213">
                  <c:v>15.803599999999999</c:v>
                </c:pt>
                <c:pt idx="214">
                  <c:v>16.0657</c:v>
                </c:pt>
                <c:pt idx="215">
                  <c:v>16.5749</c:v>
                </c:pt>
                <c:pt idx="216">
                  <c:v>16.8293</c:v>
                </c:pt>
                <c:pt idx="217">
                  <c:v>16.563300000000002</c:v>
                </c:pt>
                <c:pt idx="218">
                  <c:v>17.694199999999999</c:v>
                </c:pt>
                <c:pt idx="219">
                  <c:v>17.400700000000001</c:v>
                </c:pt>
                <c:pt idx="220">
                  <c:v>17.252500000000001</c:v>
                </c:pt>
                <c:pt idx="221">
                  <c:v>17.400300000000001</c:v>
                </c:pt>
                <c:pt idx="222">
                  <c:v>17.095300000000002</c:v>
                </c:pt>
                <c:pt idx="223">
                  <c:v>17.105799999999999</c:v>
                </c:pt>
                <c:pt idx="224">
                  <c:v>16.1281</c:v>
                </c:pt>
                <c:pt idx="225">
                  <c:v>15.859299999999999</c:v>
                </c:pt>
                <c:pt idx="226">
                  <c:v>16.933</c:v>
                </c:pt>
                <c:pt idx="227">
                  <c:v>17.0091</c:v>
                </c:pt>
                <c:pt idx="228">
                  <c:v>16.816099999999999</c:v>
                </c:pt>
                <c:pt idx="229">
                  <c:v>15.918900000000001</c:v>
                </c:pt>
                <c:pt idx="230">
                  <c:v>16.1311</c:v>
                </c:pt>
                <c:pt idx="231">
                  <c:v>17.360900000000001</c:v>
                </c:pt>
                <c:pt idx="232">
                  <c:v>17.011800000000001</c:v>
                </c:pt>
                <c:pt idx="233">
                  <c:v>17.2197</c:v>
                </c:pt>
                <c:pt idx="234">
                  <c:v>17.2989</c:v>
                </c:pt>
                <c:pt idx="235">
                  <c:v>17.441600000000001</c:v>
                </c:pt>
                <c:pt idx="236">
                  <c:v>17.4557</c:v>
                </c:pt>
                <c:pt idx="237">
                  <c:v>17.5321</c:v>
                </c:pt>
                <c:pt idx="238">
                  <c:v>16.724499999999999</c:v>
                </c:pt>
                <c:pt idx="239">
                  <c:v>17.284500000000001</c:v>
                </c:pt>
                <c:pt idx="240">
                  <c:v>17.581600000000002</c:v>
                </c:pt>
                <c:pt idx="241">
                  <c:v>17.418800000000001</c:v>
                </c:pt>
                <c:pt idx="242">
                  <c:v>18.1282</c:v>
                </c:pt>
                <c:pt idx="243">
                  <c:v>18.132899999999999</c:v>
                </c:pt>
                <c:pt idx="244">
                  <c:v>17.767199999999999</c:v>
                </c:pt>
                <c:pt idx="245">
                  <c:v>17.9878</c:v>
                </c:pt>
                <c:pt idx="246">
                  <c:v>18.0732</c:v>
                </c:pt>
                <c:pt idx="247">
                  <c:v>17.946100000000001</c:v>
                </c:pt>
                <c:pt idx="248">
                  <c:v>17.931699999999999</c:v>
                </c:pt>
                <c:pt idx="249">
                  <c:v>18.3581</c:v>
                </c:pt>
                <c:pt idx="250">
                  <c:v>18.182099999999998</c:v>
                </c:pt>
                <c:pt idx="251">
                  <c:v>18.622</c:v>
                </c:pt>
                <c:pt idx="252">
                  <c:v>18.661100000000001</c:v>
                </c:pt>
                <c:pt idx="253">
                  <c:v>18.097100000000001</c:v>
                </c:pt>
                <c:pt idx="254">
                  <c:v>17.1953</c:v>
                </c:pt>
                <c:pt idx="255">
                  <c:v>16.757000000000001</c:v>
                </c:pt>
                <c:pt idx="256">
                  <c:v>16.348400000000002</c:v>
                </c:pt>
                <c:pt idx="257">
                  <c:v>16.571300000000001</c:v>
                </c:pt>
                <c:pt idx="258">
                  <c:v>16.5992</c:v>
                </c:pt>
                <c:pt idx="259">
                  <c:v>16.694600000000001</c:v>
                </c:pt>
                <c:pt idx="260">
                  <c:v>17.1877</c:v>
                </c:pt>
                <c:pt idx="261">
                  <c:v>17.278500000000001</c:v>
                </c:pt>
                <c:pt idx="262">
                  <c:v>15.728899999999999</c:v>
                </c:pt>
                <c:pt idx="263">
                  <c:v>16.149699999999999</c:v>
                </c:pt>
                <c:pt idx="264">
                  <c:v>14.8809</c:v>
                </c:pt>
                <c:pt idx="265">
                  <c:v>16.046399999999998</c:v>
                </c:pt>
                <c:pt idx="266">
                  <c:v>16.626000000000001</c:v>
                </c:pt>
                <c:pt idx="267">
                  <c:v>16.998799999999999</c:v>
                </c:pt>
                <c:pt idx="268">
                  <c:v>17.166899999999998</c:v>
                </c:pt>
                <c:pt idx="269">
                  <c:v>16.0578</c:v>
                </c:pt>
                <c:pt idx="270">
                  <c:v>17.316199999999998</c:v>
                </c:pt>
                <c:pt idx="271">
                  <c:v>17.220400000000001</c:v>
                </c:pt>
                <c:pt idx="272">
                  <c:v>17.010999999999999</c:v>
                </c:pt>
                <c:pt idx="273">
                  <c:v>17.437100000000001</c:v>
                </c:pt>
                <c:pt idx="274">
                  <c:v>17.6084</c:v>
                </c:pt>
                <c:pt idx="275">
                  <c:v>18.2879</c:v>
                </c:pt>
                <c:pt idx="276">
                  <c:v>18.834900000000001</c:v>
                </c:pt>
                <c:pt idx="277">
                  <c:v>18.319400000000002</c:v>
                </c:pt>
                <c:pt idx="278">
                  <c:v>16.985600000000002</c:v>
                </c:pt>
                <c:pt idx="279">
                  <c:v>17.028600000000001</c:v>
                </c:pt>
                <c:pt idx="280">
                  <c:v>21.889399999999998</c:v>
                </c:pt>
                <c:pt idx="281">
                  <c:v>23.708100000000002</c:v>
                </c:pt>
                <c:pt idx="282">
                  <c:v>24.1568</c:v>
                </c:pt>
                <c:pt idx="283">
                  <c:v>22.554500000000001</c:v>
                </c:pt>
                <c:pt idx="284">
                  <c:v>23.9176</c:v>
                </c:pt>
                <c:pt idx="285">
                  <c:v>22.885200000000001</c:v>
                </c:pt>
                <c:pt idx="286">
                  <c:v>20.7712</c:v>
                </c:pt>
                <c:pt idx="287">
                  <c:v>22.776800000000001</c:v>
                </c:pt>
                <c:pt idx="288">
                  <c:v>23.670200000000001</c:v>
                </c:pt>
                <c:pt idx="289">
                  <c:v>21.7682</c:v>
                </c:pt>
                <c:pt idx="290">
                  <c:v>21.986999999999998</c:v>
                </c:pt>
                <c:pt idx="291">
                  <c:v>22.682600000000001</c:v>
                </c:pt>
                <c:pt idx="292">
                  <c:v>22.200199999999999</c:v>
                </c:pt>
                <c:pt idx="293">
                  <c:v>21.9527</c:v>
                </c:pt>
                <c:pt idx="294">
                  <c:v>22.231000000000002</c:v>
                </c:pt>
                <c:pt idx="295">
                  <c:v>21.4483</c:v>
                </c:pt>
                <c:pt idx="296">
                  <c:v>21.862100000000002</c:v>
                </c:pt>
                <c:pt idx="297">
                  <c:v>20.865600000000001</c:v>
                </c:pt>
                <c:pt idx="298">
                  <c:v>21.575099999999999</c:v>
                </c:pt>
                <c:pt idx="299">
                  <c:v>21.206199999999999</c:v>
                </c:pt>
                <c:pt idx="300">
                  <c:v>22.0642</c:v>
                </c:pt>
              </c:numCache>
            </c:numRef>
          </c:val>
          <c:smooth val="0"/>
          <c:extLst>
            <c:ext xmlns:c16="http://schemas.microsoft.com/office/drawing/2014/chart" uri="{C3380CC4-5D6E-409C-BE32-E72D297353CC}">
              <c16:uniqueId val="{00000000-D9A2-1645-A69A-BF95796F07C8}"/>
            </c:ext>
          </c:extLst>
        </c:ser>
        <c:dLbls>
          <c:showLegendKey val="0"/>
          <c:showVal val="0"/>
          <c:showCatName val="0"/>
          <c:showSerName val="0"/>
          <c:showPercent val="0"/>
          <c:showBubbleSize val="0"/>
        </c:dLbls>
        <c:smooth val="0"/>
        <c:axId val="-2050631424"/>
        <c:axId val="-2050628112"/>
      </c:lineChart>
      <c:dateAx>
        <c:axId val="-205063142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404040"/>
                </a:solidFill>
                <a:latin typeface="+mj-lt"/>
                <a:ea typeface="+mn-ea"/>
                <a:cs typeface="+mn-cs"/>
              </a:defRPr>
            </a:pPr>
            <a:endParaRPr lang="en-US"/>
          </a:p>
        </c:txPr>
        <c:crossAx val="-2050628112"/>
        <c:crosses val="autoZero"/>
        <c:auto val="1"/>
        <c:lblOffset val="100"/>
        <c:baseTimeUnit val="months"/>
        <c:majorUnit val="2"/>
        <c:majorTimeUnit val="years"/>
      </c:dateAx>
      <c:valAx>
        <c:axId val="-205062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404040"/>
                </a:solidFill>
                <a:latin typeface="+mj-lt"/>
                <a:ea typeface="+mn-ea"/>
                <a:cs typeface="+mn-cs"/>
              </a:defRPr>
            </a:pPr>
            <a:endParaRPr lang="en-US"/>
          </a:p>
        </c:txPr>
        <c:crossAx val="-2050631424"/>
        <c:crosses val="autoZero"/>
        <c:crossBetween val="between"/>
      </c:valAx>
      <c:spPr>
        <a:noFill/>
        <a:ln>
          <a:noFill/>
        </a:ln>
        <a:effectLst/>
      </c:spPr>
    </c:plotArea>
    <c:plotVisOnly val="1"/>
    <c:dispBlanksAs val="gap"/>
    <c:showDLblsOverMax val="0"/>
  </c:chart>
  <c:spPr>
    <a:noFill/>
    <a:ln>
      <a:noFill/>
    </a:ln>
    <a:effectLst/>
  </c:spPr>
  <c:txPr>
    <a:bodyPr/>
    <a:lstStyle/>
    <a:p>
      <a:pPr>
        <a:defRPr sz="1050" b="0" i="0">
          <a:solidFill>
            <a:srgbClr val="404040"/>
          </a:solidFill>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0.99993030051964904"/>
          <c:h val="0.92728883400304529"/>
        </c:manualLayout>
      </c:layout>
      <c:barChart>
        <c:barDir val="col"/>
        <c:grouping val="clustered"/>
        <c:varyColors val="0"/>
        <c:ser>
          <c:idx val="0"/>
          <c:order val="0"/>
          <c:tx>
            <c:strRef>
              <c:f>'C4'!$B$2</c:f>
              <c:strCache>
                <c:ptCount val="1"/>
                <c:pt idx="0">
                  <c:v>Q4 2021</c:v>
                </c:pt>
              </c:strCache>
            </c:strRef>
          </c:tx>
          <c:spPr>
            <a:solidFill>
              <a:srgbClr val="5FB4E5"/>
            </a:solidFill>
            <a:ln>
              <a:noFill/>
            </a:ln>
          </c:spPr>
          <c:invertIfNegative val="0"/>
          <c:dLbls>
            <c:dLbl>
              <c:idx val="1"/>
              <c:layout>
                <c:manualLayout>
                  <c:x val="-4.1678398971889598E-3"/>
                  <c:y val="-1.81876205828856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E7-4DEA-ACF6-321C425FC622}"/>
                </c:ext>
              </c:extLst>
            </c:dLbl>
            <c:numFmt formatCode="0.0%" sourceLinked="0"/>
            <c:spPr>
              <a:noFill/>
              <a:ln>
                <a:noFill/>
              </a:ln>
              <a:effectLst/>
            </c:spPr>
            <c:txPr>
              <a:bodyPr/>
              <a:lstStyle/>
              <a:p>
                <a:pPr>
                  <a:defRPr sz="850" b="0" i="0">
                    <a:solidFill>
                      <a:srgbClr val="5FB4E5"/>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'C4'!$A$3:$A$14</c:f>
              <c:strCache>
                <c:ptCount val="12"/>
                <c:pt idx="0">
                  <c:v>S&amp;P 500 Index</c:v>
                </c:pt>
                <c:pt idx="1">
                  <c:v>Technology</c:v>
                </c:pt>
                <c:pt idx="2">
                  <c:v>Health Care</c:v>
                </c:pt>
                <c:pt idx="3">
                  <c:v>Consumer Discretionary</c:v>
                </c:pt>
                <c:pt idx="4">
                  <c:v>Financials</c:v>
                </c:pt>
                <c:pt idx="5">
                  <c:v>Communication Services</c:v>
                </c:pt>
                <c:pt idx="6">
                  <c:v>Industrials</c:v>
                </c:pt>
                <c:pt idx="7">
                  <c:v>Consumer Staples</c:v>
                </c:pt>
                <c:pt idx="8">
                  <c:v>Real Estate</c:v>
                </c:pt>
                <c:pt idx="9">
                  <c:v>Energy</c:v>
                </c:pt>
                <c:pt idx="10">
                  <c:v>Materials</c:v>
                </c:pt>
                <c:pt idx="11">
                  <c:v>Utilities</c:v>
                </c:pt>
              </c:strCache>
            </c:strRef>
          </c:cat>
          <c:val>
            <c:numRef>
              <c:f>'C4'!$B$3:$B$14</c:f>
              <c:numCache>
                <c:formatCode>0.0%</c:formatCode>
                <c:ptCount val="12"/>
                <c:pt idx="0">
                  <c:v>0.1101647</c:v>
                </c:pt>
                <c:pt idx="1">
                  <c:v>0.16690349999999998</c:v>
                </c:pt>
                <c:pt idx="2">
                  <c:v>0.1117382</c:v>
                </c:pt>
                <c:pt idx="3">
                  <c:v>0.1283638</c:v>
                </c:pt>
                <c:pt idx="4">
                  <c:v>4.5167330000000006E-2</c:v>
                </c:pt>
                <c:pt idx="5">
                  <c:v>-1.3350839999999998E-4</c:v>
                </c:pt>
                <c:pt idx="6">
                  <c:v>8.624888E-2</c:v>
                </c:pt>
                <c:pt idx="7">
                  <c:v>0.1331386</c:v>
                </c:pt>
                <c:pt idx="8">
                  <c:v>0.17497099999999999</c:v>
                </c:pt>
                <c:pt idx="9">
                  <c:v>7.8908450000000005E-2</c:v>
                </c:pt>
                <c:pt idx="10">
                  <c:v>0.15201890000000001</c:v>
                </c:pt>
                <c:pt idx="11">
                  <c:v>0.12929260000000001</c:v>
                </c:pt>
              </c:numCache>
            </c:numRef>
          </c:val>
          <c:extLst>
            <c:ext xmlns:c16="http://schemas.microsoft.com/office/drawing/2014/chart" uri="{C3380CC4-5D6E-409C-BE32-E72D297353CC}">
              <c16:uniqueId val="{00000001-96E7-4DEA-ACF6-321C425FC622}"/>
            </c:ext>
          </c:extLst>
        </c:ser>
        <c:ser>
          <c:idx val="2"/>
          <c:order val="1"/>
          <c:tx>
            <c:strRef>
              <c:f>'C4'!$C$2</c:f>
              <c:strCache>
                <c:ptCount val="1"/>
                <c:pt idx="0">
                  <c:v>YTD 2021</c:v>
                </c:pt>
              </c:strCache>
            </c:strRef>
          </c:tx>
          <c:spPr>
            <a:solidFill>
              <a:srgbClr val="00437B"/>
            </a:solidFill>
            <a:ln>
              <a:noFill/>
            </a:ln>
          </c:spPr>
          <c:invertIfNegative val="0"/>
          <c:dLbls>
            <c:spPr>
              <a:noFill/>
              <a:ln>
                <a:noFill/>
              </a:ln>
              <a:effectLst/>
            </c:spPr>
            <c:txPr>
              <a:bodyPr/>
              <a:lstStyle/>
              <a:p>
                <a:pPr>
                  <a:defRPr sz="850" b="0" i="0">
                    <a:solidFill>
                      <a:schemeClr val="accent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'C4'!$A$3:$A$14</c:f>
              <c:strCache>
                <c:ptCount val="12"/>
                <c:pt idx="0">
                  <c:v>S&amp;P 500 Index</c:v>
                </c:pt>
                <c:pt idx="1">
                  <c:v>Technology</c:v>
                </c:pt>
                <c:pt idx="2">
                  <c:v>Health Care</c:v>
                </c:pt>
                <c:pt idx="3">
                  <c:v>Consumer Discretionary</c:v>
                </c:pt>
                <c:pt idx="4">
                  <c:v>Financials</c:v>
                </c:pt>
                <c:pt idx="5">
                  <c:v>Communication Services</c:v>
                </c:pt>
                <c:pt idx="6">
                  <c:v>Industrials</c:v>
                </c:pt>
                <c:pt idx="7">
                  <c:v>Consumer Staples</c:v>
                </c:pt>
                <c:pt idx="8">
                  <c:v>Real Estate</c:v>
                </c:pt>
                <c:pt idx="9">
                  <c:v>Energy</c:v>
                </c:pt>
                <c:pt idx="10">
                  <c:v>Materials</c:v>
                </c:pt>
                <c:pt idx="11">
                  <c:v>Utilities</c:v>
                </c:pt>
              </c:strCache>
            </c:strRef>
          </c:cat>
          <c:val>
            <c:numRef>
              <c:f>'C4'!$C$3:$C$14</c:f>
              <c:numCache>
                <c:formatCode>0.0%</c:formatCode>
                <c:ptCount val="12"/>
                <c:pt idx="0">
                  <c:v>0.28678710000000002</c:v>
                </c:pt>
                <c:pt idx="1">
                  <c:v>0.3452402</c:v>
                </c:pt>
                <c:pt idx="2">
                  <c:v>0.26130989999999998</c:v>
                </c:pt>
                <c:pt idx="3">
                  <c:v>0.24431990000000001</c:v>
                </c:pt>
                <c:pt idx="4">
                  <c:v>0.348686</c:v>
                </c:pt>
                <c:pt idx="5">
                  <c:v>0.21569030000000003</c:v>
                </c:pt>
                <c:pt idx="6">
                  <c:v>0.21097449999999998</c:v>
                </c:pt>
                <c:pt idx="7">
                  <c:v>0.18630140000000001</c:v>
                </c:pt>
                <c:pt idx="8">
                  <c:v>0.46141350000000003</c:v>
                </c:pt>
                <c:pt idx="9">
                  <c:v>0.54392490000000004</c:v>
                </c:pt>
                <c:pt idx="10">
                  <c:v>0.2728449</c:v>
                </c:pt>
                <c:pt idx="11">
                  <c:v>0.17671679999999998</c:v>
                </c:pt>
              </c:numCache>
            </c:numRef>
          </c:val>
          <c:extLst>
            <c:ext xmlns:c16="http://schemas.microsoft.com/office/drawing/2014/chart" uri="{C3380CC4-5D6E-409C-BE32-E72D297353CC}">
              <c16:uniqueId val="{00000002-96E7-4DEA-ACF6-321C425FC622}"/>
            </c:ext>
          </c:extLst>
        </c:ser>
        <c:dLbls>
          <c:showLegendKey val="0"/>
          <c:showVal val="0"/>
          <c:showCatName val="0"/>
          <c:showSerName val="0"/>
          <c:showPercent val="0"/>
          <c:showBubbleSize val="0"/>
        </c:dLbls>
        <c:gapWidth val="200"/>
        <c:overlap val="-50"/>
        <c:axId val="-2039786512"/>
        <c:axId val="-2039806464"/>
      </c:barChart>
      <c:catAx>
        <c:axId val="-2039786512"/>
        <c:scaling>
          <c:orientation val="minMax"/>
        </c:scaling>
        <c:delete val="0"/>
        <c:axPos val="b"/>
        <c:numFmt formatCode="General" sourceLinked="0"/>
        <c:majorTickMark val="none"/>
        <c:minorTickMark val="none"/>
        <c:tickLblPos val="none"/>
        <c:spPr>
          <a:ln w="9525" cap="rnd">
            <a:solidFill>
              <a:sysClr val="window" lastClr="FFFFFF">
                <a:lumMod val="75000"/>
              </a:sysClr>
            </a:solidFill>
          </a:ln>
        </c:spPr>
        <c:crossAx val="-2039806464"/>
        <c:crosses val="autoZero"/>
        <c:auto val="1"/>
        <c:lblAlgn val="ctr"/>
        <c:lblOffset val="100"/>
        <c:noMultiLvlLbl val="0"/>
      </c:catAx>
      <c:valAx>
        <c:axId val="-2039806464"/>
        <c:scaling>
          <c:orientation val="minMax"/>
        </c:scaling>
        <c:delete val="1"/>
        <c:axPos val="l"/>
        <c:numFmt formatCode="0.0%" sourceLinked="1"/>
        <c:majorTickMark val="out"/>
        <c:minorTickMark val="none"/>
        <c:tickLblPos val="nextTo"/>
        <c:crossAx val="-2039786512"/>
        <c:crosses val="autoZero"/>
        <c:crossBetween val="between"/>
      </c:valAx>
      <c:spPr>
        <a:scene3d>
          <a:camera prst="orthographicFront"/>
          <a:lightRig rig="threePt" dir="t"/>
        </a:scene3d>
        <a:sp3d>
          <a:bevelT w="6350"/>
        </a:sp3d>
      </c:spPr>
    </c:plotArea>
    <c:legend>
      <c:legendPos val="r"/>
      <c:layout>
        <c:manualLayout>
          <c:xMode val="edge"/>
          <c:yMode val="edge"/>
          <c:x val="0.90000465108421812"/>
          <c:y val="0.82909339618625655"/>
          <c:w val="9.7668051680566165E-2"/>
          <c:h val="0.17090660381374351"/>
        </c:manualLayout>
      </c:layout>
      <c:overlay val="0"/>
      <c:txPr>
        <a:bodyPr/>
        <a:lstStyle/>
        <a:p>
          <a:pPr>
            <a:defRPr sz="800">
              <a:latin typeface="+mj-lt"/>
            </a:defRPr>
          </a:pPr>
          <a:endParaRPr lang="en-US"/>
        </a:p>
      </c:txPr>
    </c:legend>
    <c:plotVisOnly val="1"/>
    <c:dispBlanksAs val="gap"/>
    <c:showDLblsOverMax val="0"/>
  </c:chart>
  <c:txPr>
    <a:bodyPr/>
    <a:lstStyle/>
    <a:p>
      <a:pPr>
        <a:defRPr sz="900" b="0" i="0">
          <a:latin typeface="Gotham Book" panose="02000604040000020004" pitchFamily="2"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8528041391012477"/>
          <c:h val="0.99958325425540018"/>
        </c:manualLayout>
      </c:layout>
      <c:barChart>
        <c:barDir val="col"/>
        <c:grouping val="clustered"/>
        <c:varyColors val="0"/>
        <c:ser>
          <c:idx val="0"/>
          <c:order val="0"/>
          <c:tx>
            <c:strRef>
              <c:f>Sheet1!$B$1</c:f>
              <c:strCache>
                <c:ptCount val="1"/>
                <c:pt idx="0">
                  <c:v>Wage Inflation</c:v>
                </c:pt>
              </c:strCache>
            </c:strRef>
          </c:tx>
          <c:spPr>
            <a:solidFill>
              <a:schemeClr val="tx2"/>
            </a:solidFill>
            <a:ln>
              <a:noFill/>
            </a:ln>
            <a:effectLst/>
          </c:spPr>
          <c:invertIfNegative val="0"/>
          <c:dPt>
            <c:idx val="0"/>
            <c:invertIfNegative val="0"/>
            <c:bubble3D val="0"/>
            <c:spPr>
              <a:pattFill prst="dkDnDiag">
                <a:fgClr>
                  <a:srgbClr val="00437B"/>
                </a:fgClr>
                <a:bgClr>
                  <a:sysClr val="window" lastClr="FFFFFF"/>
                </a:bgClr>
              </a:pattFill>
              <a:ln>
                <a:noFill/>
              </a:ln>
              <a:effectLst/>
            </c:spPr>
            <c:extLst>
              <c:ext xmlns:c16="http://schemas.microsoft.com/office/drawing/2014/chart" uri="{C3380CC4-5D6E-409C-BE32-E72D297353CC}">
                <c16:uniqueId val="{00000001-908C-49F5-80F7-234DD87FAD39}"/>
              </c:ext>
            </c:extLst>
          </c:dPt>
          <c:dPt>
            <c:idx val="1"/>
            <c:invertIfNegative val="0"/>
            <c:bubble3D val="0"/>
            <c:spPr>
              <a:pattFill prst="dkDnDiag">
                <a:fgClr>
                  <a:srgbClr val="00437B"/>
                </a:fgClr>
                <a:bgClr>
                  <a:sysClr val="window" lastClr="FFFFFF"/>
                </a:bgClr>
              </a:pattFill>
              <a:ln>
                <a:noFill/>
              </a:ln>
              <a:effectLst/>
            </c:spPr>
            <c:extLst>
              <c:ext xmlns:c16="http://schemas.microsoft.com/office/drawing/2014/chart" uri="{C3380CC4-5D6E-409C-BE32-E72D297353CC}">
                <c16:uniqueId val="{00000003-908C-49F5-80F7-234DD87FAD39}"/>
              </c:ext>
            </c:extLst>
          </c:dPt>
          <c:dPt>
            <c:idx val="2"/>
            <c:invertIfNegative val="0"/>
            <c:bubble3D val="0"/>
            <c:spPr>
              <a:solidFill>
                <a:srgbClr val="00437B"/>
              </a:solidFill>
              <a:ln>
                <a:noFill/>
              </a:ln>
              <a:effectLst/>
            </c:spPr>
            <c:extLst>
              <c:ext xmlns:c16="http://schemas.microsoft.com/office/drawing/2014/chart" uri="{C3380CC4-5D6E-409C-BE32-E72D297353CC}">
                <c16:uniqueId val="{00000005-908C-49F5-80F7-234DD87FAD39}"/>
              </c:ext>
            </c:extLst>
          </c:dPt>
          <c:dPt>
            <c:idx val="3"/>
            <c:invertIfNegative val="0"/>
            <c:bubble3D val="0"/>
            <c:spPr>
              <a:solidFill>
                <a:srgbClr val="00437B"/>
              </a:solidFill>
              <a:ln>
                <a:noFill/>
              </a:ln>
              <a:effectLst/>
            </c:spPr>
            <c:extLst>
              <c:ext xmlns:c16="http://schemas.microsoft.com/office/drawing/2014/chart" uri="{C3380CC4-5D6E-409C-BE32-E72D297353CC}">
                <c16:uniqueId val="{00000007-908C-49F5-80F7-234DD87FAD39}"/>
              </c:ext>
            </c:extLst>
          </c:dPt>
          <c:dPt>
            <c:idx val="4"/>
            <c:invertIfNegative val="0"/>
            <c:bubble3D val="0"/>
            <c:spPr>
              <a:solidFill>
                <a:srgbClr val="00437B"/>
              </a:solidFill>
              <a:ln>
                <a:noFill/>
              </a:ln>
              <a:effectLst/>
            </c:spPr>
            <c:extLst>
              <c:ext xmlns:c16="http://schemas.microsoft.com/office/drawing/2014/chart" uri="{C3380CC4-5D6E-409C-BE32-E72D297353CC}">
                <c16:uniqueId val="{00000009-908C-49F5-80F7-234DD87FAD39}"/>
              </c:ext>
            </c:extLst>
          </c:dPt>
          <c:dPt>
            <c:idx val="5"/>
            <c:invertIfNegative val="0"/>
            <c:bubble3D val="0"/>
            <c:spPr>
              <a:solidFill>
                <a:srgbClr val="00437B"/>
              </a:solidFill>
              <a:ln>
                <a:noFill/>
              </a:ln>
              <a:effectLst/>
            </c:spPr>
            <c:extLst>
              <c:ext xmlns:c16="http://schemas.microsoft.com/office/drawing/2014/chart" uri="{C3380CC4-5D6E-409C-BE32-E72D297353CC}">
                <c16:uniqueId val="{0000000B-908C-49F5-80F7-234DD87FAD39}"/>
              </c:ext>
            </c:extLst>
          </c:dPt>
          <c:dPt>
            <c:idx val="6"/>
            <c:invertIfNegative val="0"/>
            <c:bubble3D val="0"/>
            <c:spPr>
              <a:solidFill>
                <a:schemeClr val="tx2"/>
              </a:solidFill>
              <a:ln>
                <a:noFill/>
              </a:ln>
              <a:effectLst/>
            </c:spPr>
            <c:extLst>
              <c:ext xmlns:c16="http://schemas.microsoft.com/office/drawing/2014/chart" uri="{C3380CC4-5D6E-409C-BE32-E72D297353CC}">
                <c16:uniqueId val="{0000000D-908C-49F5-80F7-234DD87FAD39}"/>
              </c:ext>
            </c:extLst>
          </c:dPt>
          <c:dPt>
            <c:idx val="7"/>
            <c:invertIfNegative val="0"/>
            <c:bubble3D val="0"/>
            <c:spPr>
              <a:solidFill>
                <a:schemeClr val="tx2"/>
              </a:solidFill>
              <a:ln>
                <a:noFill/>
              </a:ln>
              <a:effectLst/>
            </c:spPr>
            <c:extLst>
              <c:ext xmlns:c16="http://schemas.microsoft.com/office/drawing/2014/chart" uri="{C3380CC4-5D6E-409C-BE32-E72D297353CC}">
                <c16:uniqueId val="{0000000F-908C-49F5-80F7-234DD87FAD39}"/>
              </c:ext>
            </c:extLst>
          </c:dPt>
          <c:dLbls>
            <c:dLbl>
              <c:idx val="3"/>
              <c:tx>
                <c:rich>
                  <a:bodyPr/>
                  <a:lstStyle/>
                  <a:p>
                    <a:fld id="{D0DDD268-6315-4E36-B678-8554D5C6074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08C-49F5-80F7-234DD87FAD39}"/>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 Private Industry Workers</c:v>
                </c:pt>
                <c:pt idx="1">
                  <c:v>All Public Government Workers</c:v>
                </c:pt>
                <c:pt idx="2">
                  <c:v>Food Service</c:v>
                </c:pt>
                <c:pt idx="3">
                  <c:v>Leisure and Hospitality</c:v>
                </c:pt>
                <c:pt idx="4">
                  <c:v>Shipping/Transportation</c:v>
                </c:pt>
                <c:pt idx="5">
                  <c:v>Nursing/Health Care Facilities</c:v>
                </c:pt>
              </c:strCache>
            </c:strRef>
          </c:cat>
          <c:val>
            <c:numRef>
              <c:f>Sheet1!$B$2:$B$7</c:f>
              <c:numCache>
                <c:formatCode>0.00%</c:formatCode>
                <c:ptCount val="6"/>
                <c:pt idx="0">
                  <c:v>3.5000000000000003E-2</c:v>
                </c:pt>
                <c:pt idx="1">
                  <c:v>1.6E-2</c:v>
                </c:pt>
                <c:pt idx="2">
                  <c:v>6.9000000000000006E-2</c:v>
                </c:pt>
                <c:pt idx="3">
                  <c:v>6.0999999999999999E-2</c:v>
                </c:pt>
                <c:pt idx="4">
                  <c:v>4.7E-2</c:v>
                </c:pt>
                <c:pt idx="5">
                  <c:v>4.3999999999999997E-2</c:v>
                </c:pt>
              </c:numCache>
            </c:numRef>
          </c:val>
          <c:extLst>
            <c:ext xmlns:c16="http://schemas.microsoft.com/office/drawing/2014/chart" uri="{C3380CC4-5D6E-409C-BE32-E72D297353CC}">
              <c16:uniqueId val="{00000010-908C-49F5-80F7-234DD87FAD39}"/>
            </c:ext>
          </c:extLst>
        </c:ser>
        <c:ser>
          <c:idx val="1"/>
          <c:order val="1"/>
          <c:tx>
            <c:strRef>
              <c:f>Sheet1!$C$1</c:f>
              <c:strCache>
                <c:ptCount val="1"/>
                <c:pt idx="0">
                  <c:v>Quit Rate</c:v>
                </c:pt>
              </c:strCache>
            </c:strRef>
          </c:tx>
          <c:spPr>
            <a:solidFill>
              <a:srgbClr val="5FB4E5"/>
            </a:solidFill>
            <a:ln>
              <a:noFill/>
            </a:ln>
            <a:effectLst/>
          </c:spPr>
          <c:invertIfNegative val="0"/>
          <c:dPt>
            <c:idx val="0"/>
            <c:invertIfNegative val="0"/>
            <c:bubble3D val="0"/>
            <c:spPr>
              <a:solidFill>
                <a:srgbClr val="5FB4E5"/>
              </a:solidFill>
              <a:ln>
                <a:noFill/>
              </a:ln>
              <a:effectLst/>
            </c:spPr>
            <c:extLst>
              <c:ext xmlns:c16="http://schemas.microsoft.com/office/drawing/2014/chart" uri="{C3380CC4-5D6E-409C-BE32-E72D297353CC}">
                <c16:uniqueId val="{00000012-908C-49F5-80F7-234DD87FAD39}"/>
              </c:ext>
            </c:extLst>
          </c:dPt>
          <c:dPt>
            <c:idx val="1"/>
            <c:invertIfNegative val="0"/>
            <c:bubble3D val="0"/>
            <c:spPr>
              <a:solidFill>
                <a:srgbClr val="5FB4E5"/>
              </a:solidFill>
              <a:ln>
                <a:noFill/>
              </a:ln>
              <a:effectLst/>
            </c:spPr>
            <c:extLst>
              <c:ext xmlns:c16="http://schemas.microsoft.com/office/drawing/2014/chart" uri="{C3380CC4-5D6E-409C-BE32-E72D297353CC}">
                <c16:uniqueId val="{00000014-908C-49F5-80F7-234DD87FAD3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Private Industry Workers</c:v>
                </c:pt>
                <c:pt idx="1">
                  <c:v>All Public Government Workers</c:v>
                </c:pt>
                <c:pt idx="2">
                  <c:v>Food Service</c:v>
                </c:pt>
                <c:pt idx="3">
                  <c:v>Leisure and Hospitality</c:v>
                </c:pt>
                <c:pt idx="4">
                  <c:v>Shipping/Transportation</c:v>
                </c:pt>
                <c:pt idx="5">
                  <c:v>Nursing/Health Care Facilities</c:v>
                </c:pt>
              </c:strCache>
            </c:strRef>
          </c:cat>
          <c:val>
            <c:numRef>
              <c:f>Sheet1!$C$2:$C$7</c:f>
              <c:numCache>
                <c:formatCode>0.00%</c:formatCode>
                <c:ptCount val="6"/>
                <c:pt idx="0">
                  <c:v>0.03</c:v>
                </c:pt>
                <c:pt idx="1">
                  <c:v>7.0000000000000001E-3</c:v>
                </c:pt>
                <c:pt idx="2">
                  <c:v>5.5E-2</c:v>
                </c:pt>
                <c:pt idx="3">
                  <c:v>5.1999999999999998E-2</c:v>
                </c:pt>
                <c:pt idx="4">
                  <c:v>3.3000000000000002E-2</c:v>
                </c:pt>
                <c:pt idx="5">
                  <c:v>2.5000000000000001E-2</c:v>
                </c:pt>
              </c:numCache>
            </c:numRef>
          </c:val>
          <c:extLst>
            <c:ext xmlns:c16="http://schemas.microsoft.com/office/drawing/2014/chart" uri="{C3380CC4-5D6E-409C-BE32-E72D297353CC}">
              <c16:uniqueId val="{00000015-908C-49F5-80F7-234DD87FAD39}"/>
            </c:ext>
          </c:extLst>
        </c:ser>
        <c:dLbls>
          <c:showLegendKey val="0"/>
          <c:showVal val="0"/>
          <c:showCatName val="0"/>
          <c:showSerName val="0"/>
          <c:showPercent val="0"/>
          <c:showBubbleSize val="0"/>
        </c:dLbls>
        <c:gapWidth val="80"/>
        <c:axId val="240269344"/>
        <c:axId val="240277664"/>
      </c:barChart>
      <c:catAx>
        <c:axId val="240269344"/>
        <c:scaling>
          <c:orientation val="minMax"/>
        </c:scaling>
        <c:delete val="1"/>
        <c:axPos val="b"/>
        <c:numFmt formatCode="General" sourceLinked="1"/>
        <c:majorTickMark val="none"/>
        <c:minorTickMark val="none"/>
        <c:tickLblPos val="low"/>
        <c:crossAx val="240277664"/>
        <c:crosses val="autoZero"/>
        <c:auto val="1"/>
        <c:lblAlgn val="ctr"/>
        <c:lblOffset val="100"/>
        <c:noMultiLvlLbl val="0"/>
      </c:catAx>
      <c:valAx>
        <c:axId val="240277664"/>
        <c:scaling>
          <c:orientation val="minMax"/>
          <c:max val="8.0000000000000016E-2"/>
        </c:scaling>
        <c:delete val="1"/>
        <c:axPos val="l"/>
        <c:numFmt formatCode="0%" sourceLinked="0"/>
        <c:majorTickMark val="out"/>
        <c:minorTickMark val="none"/>
        <c:tickLblPos val="nextTo"/>
        <c:crossAx val="240269344"/>
        <c:crosses val="autoZero"/>
        <c:crossBetween val="between"/>
      </c:valAx>
      <c:spPr>
        <a:noFill/>
        <a:ln>
          <a:noFill/>
        </a:ln>
        <a:effectLst/>
      </c:spPr>
    </c:plotArea>
    <c:legend>
      <c:legendPos val="r"/>
      <c:layout>
        <c:manualLayout>
          <c:xMode val="edge"/>
          <c:yMode val="edge"/>
          <c:x val="1.7521940717261639E-2"/>
          <c:y val="0.14383228386338717"/>
          <c:w val="0.27314626098680278"/>
          <c:h val="0.188493889912115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rgbClr val="404040"/>
          </a:solidFill>
          <a:latin typeface="Gotham Book" panose="02000604040000020004"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03847289638263"/>
          <c:y val="4.9138638856863044E-2"/>
          <c:w val="0.86540283012470653"/>
          <c:h val="0.73430073671210605"/>
        </c:manualLayout>
      </c:layout>
      <c:lineChart>
        <c:grouping val="standard"/>
        <c:varyColors val="0"/>
        <c:ser>
          <c:idx val="0"/>
          <c:order val="0"/>
          <c:tx>
            <c:strRef>
              <c:f>Sheet1!$B$2</c:f>
              <c:strCache>
                <c:ptCount val="1"/>
                <c:pt idx="0">
                  <c:v>Shanghai to Los Angeles</c:v>
                </c:pt>
              </c:strCache>
            </c:strRef>
          </c:tx>
          <c:spPr>
            <a:ln w="28575" cap="rnd">
              <a:solidFill>
                <a:srgbClr val="00437B"/>
              </a:solidFill>
              <a:round/>
            </a:ln>
            <a:effectLst/>
          </c:spPr>
          <c:marker>
            <c:symbol val="none"/>
          </c:marker>
          <c:cat>
            <c:numRef>
              <c:f>Sheet1!$A$3:$A$126</c:f>
              <c:numCache>
                <c:formatCode>m/d/yyyy</c:formatCode>
                <c:ptCount val="124"/>
                <c:pt idx="0">
                  <c:v>40724</c:v>
                </c:pt>
                <c:pt idx="1">
                  <c:v>40753</c:v>
                </c:pt>
                <c:pt idx="2">
                  <c:v>40786</c:v>
                </c:pt>
                <c:pt idx="3">
                  <c:v>40816</c:v>
                </c:pt>
                <c:pt idx="4">
                  <c:v>40847</c:v>
                </c:pt>
                <c:pt idx="5">
                  <c:v>40877</c:v>
                </c:pt>
                <c:pt idx="6">
                  <c:v>40907</c:v>
                </c:pt>
                <c:pt idx="7">
                  <c:v>40939</c:v>
                </c:pt>
                <c:pt idx="8">
                  <c:v>40968</c:v>
                </c:pt>
                <c:pt idx="9">
                  <c:v>40998</c:v>
                </c:pt>
                <c:pt idx="10">
                  <c:v>41029</c:v>
                </c:pt>
                <c:pt idx="11">
                  <c:v>41060</c:v>
                </c:pt>
                <c:pt idx="12">
                  <c:v>41089</c:v>
                </c:pt>
                <c:pt idx="13">
                  <c:v>41121</c:v>
                </c:pt>
                <c:pt idx="14">
                  <c:v>41152</c:v>
                </c:pt>
                <c:pt idx="15">
                  <c:v>41180</c:v>
                </c:pt>
                <c:pt idx="16">
                  <c:v>41213</c:v>
                </c:pt>
                <c:pt idx="17">
                  <c:v>41243</c:v>
                </c:pt>
                <c:pt idx="18">
                  <c:v>41274</c:v>
                </c:pt>
                <c:pt idx="19">
                  <c:v>41305</c:v>
                </c:pt>
                <c:pt idx="20">
                  <c:v>41333</c:v>
                </c:pt>
                <c:pt idx="21">
                  <c:v>41362</c:v>
                </c:pt>
                <c:pt idx="22">
                  <c:v>41394</c:v>
                </c:pt>
                <c:pt idx="23">
                  <c:v>41425</c:v>
                </c:pt>
                <c:pt idx="24">
                  <c:v>41453</c:v>
                </c:pt>
                <c:pt idx="25">
                  <c:v>41486</c:v>
                </c:pt>
                <c:pt idx="26">
                  <c:v>41516</c:v>
                </c:pt>
                <c:pt idx="27">
                  <c:v>41547</c:v>
                </c:pt>
                <c:pt idx="28">
                  <c:v>41578</c:v>
                </c:pt>
                <c:pt idx="29">
                  <c:v>41607</c:v>
                </c:pt>
                <c:pt idx="30">
                  <c:v>41639</c:v>
                </c:pt>
                <c:pt idx="31">
                  <c:v>41670</c:v>
                </c:pt>
                <c:pt idx="32">
                  <c:v>41698</c:v>
                </c:pt>
                <c:pt idx="33">
                  <c:v>41729</c:v>
                </c:pt>
                <c:pt idx="34">
                  <c:v>41759</c:v>
                </c:pt>
                <c:pt idx="35">
                  <c:v>41789</c:v>
                </c:pt>
                <c:pt idx="36">
                  <c:v>41820</c:v>
                </c:pt>
                <c:pt idx="37">
                  <c:v>41851</c:v>
                </c:pt>
                <c:pt idx="38">
                  <c:v>41880</c:v>
                </c:pt>
                <c:pt idx="39">
                  <c:v>41912</c:v>
                </c:pt>
                <c:pt idx="40">
                  <c:v>41943</c:v>
                </c:pt>
                <c:pt idx="41">
                  <c:v>41971</c:v>
                </c:pt>
                <c:pt idx="42">
                  <c:v>42004</c:v>
                </c:pt>
                <c:pt idx="43">
                  <c:v>42034</c:v>
                </c:pt>
                <c:pt idx="44">
                  <c:v>42062</c:v>
                </c:pt>
                <c:pt idx="45">
                  <c:v>42094</c:v>
                </c:pt>
                <c:pt idx="46">
                  <c:v>42124</c:v>
                </c:pt>
                <c:pt idx="47">
                  <c:v>42153</c:v>
                </c:pt>
                <c:pt idx="48">
                  <c:v>42185</c:v>
                </c:pt>
                <c:pt idx="49">
                  <c:v>42216</c:v>
                </c:pt>
                <c:pt idx="50">
                  <c:v>42247</c:v>
                </c:pt>
                <c:pt idx="51">
                  <c:v>42277</c:v>
                </c:pt>
                <c:pt idx="52">
                  <c:v>42307</c:v>
                </c:pt>
                <c:pt idx="53">
                  <c:v>42338</c:v>
                </c:pt>
                <c:pt idx="54">
                  <c:v>42369</c:v>
                </c:pt>
                <c:pt idx="55">
                  <c:v>42398</c:v>
                </c:pt>
                <c:pt idx="56">
                  <c:v>42429</c:v>
                </c:pt>
                <c:pt idx="57">
                  <c:v>42460</c:v>
                </c:pt>
                <c:pt idx="58">
                  <c:v>42489</c:v>
                </c:pt>
                <c:pt idx="59">
                  <c:v>42521</c:v>
                </c:pt>
                <c:pt idx="60">
                  <c:v>42551</c:v>
                </c:pt>
                <c:pt idx="61">
                  <c:v>42580</c:v>
                </c:pt>
                <c:pt idx="62">
                  <c:v>42613</c:v>
                </c:pt>
                <c:pt idx="63">
                  <c:v>42643</c:v>
                </c:pt>
                <c:pt idx="64">
                  <c:v>42674</c:v>
                </c:pt>
                <c:pt idx="65">
                  <c:v>42704</c:v>
                </c:pt>
                <c:pt idx="66">
                  <c:v>42734</c:v>
                </c:pt>
                <c:pt idx="67">
                  <c:v>42766</c:v>
                </c:pt>
                <c:pt idx="68">
                  <c:v>42794</c:v>
                </c:pt>
                <c:pt idx="69">
                  <c:v>42825</c:v>
                </c:pt>
                <c:pt idx="70">
                  <c:v>42853</c:v>
                </c:pt>
                <c:pt idx="71">
                  <c:v>42886</c:v>
                </c:pt>
                <c:pt idx="72">
                  <c:v>42916</c:v>
                </c:pt>
                <c:pt idx="73">
                  <c:v>42947</c:v>
                </c:pt>
                <c:pt idx="74">
                  <c:v>42978</c:v>
                </c:pt>
                <c:pt idx="75">
                  <c:v>43007</c:v>
                </c:pt>
                <c:pt idx="76">
                  <c:v>43039</c:v>
                </c:pt>
                <c:pt idx="77">
                  <c:v>43069</c:v>
                </c:pt>
                <c:pt idx="78">
                  <c:v>43098</c:v>
                </c:pt>
                <c:pt idx="79">
                  <c:v>43131</c:v>
                </c:pt>
                <c:pt idx="80">
                  <c:v>43159</c:v>
                </c:pt>
                <c:pt idx="81">
                  <c:v>43189</c:v>
                </c:pt>
                <c:pt idx="82">
                  <c:v>43220</c:v>
                </c:pt>
                <c:pt idx="83">
                  <c:v>43251</c:v>
                </c:pt>
                <c:pt idx="84">
                  <c:v>43280</c:v>
                </c:pt>
                <c:pt idx="85">
                  <c:v>43312</c:v>
                </c:pt>
                <c:pt idx="86">
                  <c:v>43343</c:v>
                </c:pt>
                <c:pt idx="87">
                  <c:v>43371</c:v>
                </c:pt>
                <c:pt idx="88">
                  <c:v>43404</c:v>
                </c:pt>
                <c:pt idx="89">
                  <c:v>43434</c:v>
                </c:pt>
                <c:pt idx="90">
                  <c:v>43465</c:v>
                </c:pt>
                <c:pt idx="91">
                  <c:v>43496</c:v>
                </c:pt>
                <c:pt idx="92">
                  <c:v>43524</c:v>
                </c:pt>
                <c:pt idx="93">
                  <c:v>43553</c:v>
                </c:pt>
                <c:pt idx="94">
                  <c:v>43585</c:v>
                </c:pt>
                <c:pt idx="95">
                  <c:v>43616</c:v>
                </c:pt>
                <c:pt idx="96">
                  <c:v>43644</c:v>
                </c:pt>
                <c:pt idx="97">
                  <c:v>43677</c:v>
                </c:pt>
                <c:pt idx="98">
                  <c:v>43707</c:v>
                </c:pt>
                <c:pt idx="99">
                  <c:v>43738</c:v>
                </c:pt>
                <c:pt idx="100">
                  <c:v>43769</c:v>
                </c:pt>
                <c:pt idx="101">
                  <c:v>43798</c:v>
                </c:pt>
                <c:pt idx="102">
                  <c:v>43830</c:v>
                </c:pt>
                <c:pt idx="103">
                  <c:v>43861</c:v>
                </c:pt>
                <c:pt idx="104">
                  <c:v>43889</c:v>
                </c:pt>
                <c:pt idx="105">
                  <c:v>43921</c:v>
                </c:pt>
                <c:pt idx="106">
                  <c:v>43951</c:v>
                </c:pt>
                <c:pt idx="107">
                  <c:v>43980</c:v>
                </c:pt>
                <c:pt idx="108">
                  <c:v>44012</c:v>
                </c:pt>
                <c:pt idx="109">
                  <c:v>44043</c:v>
                </c:pt>
                <c:pt idx="110">
                  <c:v>44074</c:v>
                </c:pt>
                <c:pt idx="111">
                  <c:v>44104</c:v>
                </c:pt>
                <c:pt idx="112">
                  <c:v>44134</c:v>
                </c:pt>
                <c:pt idx="113">
                  <c:v>44165</c:v>
                </c:pt>
                <c:pt idx="114">
                  <c:v>44196</c:v>
                </c:pt>
                <c:pt idx="115">
                  <c:v>44225</c:v>
                </c:pt>
                <c:pt idx="116">
                  <c:v>44253</c:v>
                </c:pt>
                <c:pt idx="117">
                  <c:v>44286</c:v>
                </c:pt>
                <c:pt idx="118">
                  <c:v>44316</c:v>
                </c:pt>
                <c:pt idx="119">
                  <c:v>44347</c:v>
                </c:pt>
                <c:pt idx="120">
                  <c:v>44377</c:v>
                </c:pt>
                <c:pt idx="121">
                  <c:v>44407</c:v>
                </c:pt>
                <c:pt idx="122">
                  <c:v>44439</c:v>
                </c:pt>
                <c:pt idx="123">
                  <c:v>44462</c:v>
                </c:pt>
              </c:numCache>
            </c:numRef>
          </c:cat>
          <c:val>
            <c:numRef>
              <c:f>Sheet1!$B$3:$B$126</c:f>
              <c:numCache>
                <c:formatCode>General</c:formatCode>
                <c:ptCount val="124"/>
                <c:pt idx="0">
                  <c:v>1690.1364000000001</c:v>
                </c:pt>
                <c:pt idx="1">
                  <c:v>1612</c:v>
                </c:pt>
                <c:pt idx="2">
                  <c:v>2007</c:v>
                </c:pt>
                <c:pt idx="3">
                  <c:v>1524</c:v>
                </c:pt>
                <c:pt idx="4">
                  <c:v>1454</c:v>
                </c:pt>
                <c:pt idx="5">
                  <c:v>1511</c:v>
                </c:pt>
                <c:pt idx="6">
                  <c:v>1447</c:v>
                </c:pt>
                <c:pt idx="7">
                  <c:v>1820</c:v>
                </c:pt>
                <c:pt idx="8">
                  <c:v>1798</c:v>
                </c:pt>
                <c:pt idx="9">
                  <c:v>2026</c:v>
                </c:pt>
                <c:pt idx="10">
                  <c:v>2314</c:v>
                </c:pt>
                <c:pt idx="11">
                  <c:v>2346</c:v>
                </c:pt>
                <c:pt idx="12">
                  <c:v>2648</c:v>
                </c:pt>
                <c:pt idx="13">
                  <c:v>2406</c:v>
                </c:pt>
                <c:pt idx="14">
                  <c:v>2586</c:v>
                </c:pt>
                <c:pt idx="15">
                  <c:v>2680</c:v>
                </c:pt>
                <c:pt idx="16">
                  <c:v>2462</c:v>
                </c:pt>
                <c:pt idx="17">
                  <c:v>2024</c:v>
                </c:pt>
                <c:pt idx="18">
                  <c:v>2157</c:v>
                </c:pt>
                <c:pt idx="19">
                  <c:v>2473</c:v>
                </c:pt>
                <c:pt idx="20">
                  <c:v>2290</c:v>
                </c:pt>
                <c:pt idx="21">
                  <c:v>2024</c:v>
                </c:pt>
                <c:pt idx="22">
                  <c:v>2150</c:v>
                </c:pt>
                <c:pt idx="23">
                  <c:v>1984</c:v>
                </c:pt>
                <c:pt idx="24">
                  <c:v>1785</c:v>
                </c:pt>
                <c:pt idx="25">
                  <c:v>1888</c:v>
                </c:pt>
                <c:pt idx="26">
                  <c:v>1878</c:v>
                </c:pt>
                <c:pt idx="27">
                  <c:v>1854</c:v>
                </c:pt>
                <c:pt idx="28">
                  <c:v>1664</c:v>
                </c:pt>
                <c:pt idx="29">
                  <c:v>1736</c:v>
                </c:pt>
                <c:pt idx="30">
                  <c:v>1647</c:v>
                </c:pt>
                <c:pt idx="31">
                  <c:v>2099</c:v>
                </c:pt>
                <c:pt idx="32">
                  <c:v>1909</c:v>
                </c:pt>
                <c:pt idx="33">
                  <c:v>1869</c:v>
                </c:pt>
                <c:pt idx="34">
                  <c:v>1897</c:v>
                </c:pt>
                <c:pt idx="35">
                  <c:v>1891</c:v>
                </c:pt>
                <c:pt idx="36">
                  <c:v>1686</c:v>
                </c:pt>
                <c:pt idx="37">
                  <c:v>1789</c:v>
                </c:pt>
                <c:pt idx="38">
                  <c:v>2051</c:v>
                </c:pt>
                <c:pt idx="39">
                  <c:v>2031</c:v>
                </c:pt>
                <c:pt idx="40">
                  <c:v>2042</c:v>
                </c:pt>
                <c:pt idx="41">
                  <c:v>1998</c:v>
                </c:pt>
                <c:pt idx="42">
                  <c:v>2404</c:v>
                </c:pt>
                <c:pt idx="43">
                  <c:v>1988</c:v>
                </c:pt>
                <c:pt idx="44">
                  <c:v>2124</c:v>
                </c:pt>
                <c:pt idx="45">
                  <c:v>1709</c:v>
                </c:pt>
                <c:pt idx="46">
                  <c:v>1578</c:v>
                </c:pt>
                <c:pt idx="47">
                  <c:v>1507</c:v>
                </c:pt>
                <c:pt idx="48">
                  <c:v>1236</c:v>
                </c:pt>
                <c:pt idx="49">
                  <c:v>1164</c:v>
                </c:pt>
                <c:pt idx="50">
                  <c:v>1614</c:v>
                </c:pt>
                <c:pt idx="51">
                  <c:v>1417</c:v>
                </c:pt>
                <c:pt idx="52">
                  <c:v>1352</c:v>
                </c:pt>
                <c:pt idx="53">
                  <c:v>926</c:v>
                </c:pt>
                <c:pt idx="54">
                  <c:v>816</c:v>
                </c:pt>
                <c:pt idx="55">
                  <c:v>1439</c:v>
                </c:pt>
                <c:pt idx="56">
                  <c:v>1097</c:v>
                </c:pt>
                <c:pt idx="57">
                  <c:v>905</c:v>
                </c:pt>
                <c:pt idx="58">
                  <c:v>754</c:v>
                </c:pt>
                <c:pt idx="59">
                  <c:v>823</c:v>
                </c:pt>
                <c:pt idx="60">
                  <c:v>777</c:v>
                </c:pt>
                <c:pt idx="61">
                  <c:v>1389</c:v>
                </c:pt>
                <c:pt idx="62">
                  <c:v>1183</c:v>
                </c:pt>
                <c:pt idx="63">
                  <c:v>1743</c:v>
                </c:pt>
                <c:pt idx="64">
                  <c:v>1910</c:v>
                </c:pt>
                <c:pt idx="65">
                  <c:v>1689</c:v>
                </c:pt>
                <c:pt idx="66">
                  <c:v>1561</c:v>
                </c:pt>
                <c:pt idx="67">
                  <c:v>2135</c:v>
                </c:pt>
                <c:pt idx="68">
                  <c:v>1776</c:v>
                </c:pt>
                <c:pt idx="69">
                  <c:v>1286</c:v>
                </c:pt>
                <c:pt idx="70">
                  <c:v>1328</c:v>
                </c:pt>
                <c:pt idx="71">
                  <c:v>1257</c:v>
                </c:pt>
                <c:pt idx="72">
                  <c:v>1133</c:v>
                </c:pt>
                <c:pt idx="73">
                  <c:v>1218</c:v>
                </c:pt>
                <c:pt idx="74">
                  <c:v>1561</c:v>
                </c:pt>
                <c:pt idx="75">
                  <c:v>1464</c:v>
                </c:pt>
                <c:pt idx="76">
                  <c:v>1321</c:v>
                </c:pt>
                <c:pt idx="77">
                  <c:v>1145</c:v>
                </c:pt>
                <c:pt idx="78">
                  <c:v>1166</c:v>
                </c:pt>
                <c:pt idx="79">
                  <c:v>1445</c:v>
                </c:pt>
                <c:pt idx="80">
                  <c:v>1486</c:v>
                </c:pt>
                <c:pt idx="81">
                  <c:v>1045</c:v>
                </c:pt>
                <c:pt idx="82">
                  <c:v>1164</c:v>
                </c:pt>
                <c:pt idx="83">
                  <c:v>1317</c:v>
                </c:pt>
                <c:pt idx="84">
                  <c:v>1255</c:v>
                </c:pt>
                <c:pt idx="85">
                  <c:v>1653</c:v>
                </c:pt>
                <c:pt idx="86">
                  <c:v>2116</c:v>
                </c:pt>
                <c:pt idx="87">
                  <c:v>2382</c:v>
                </c:pt>
                <c:pt idx="88">
                  <c:v>2621</c:v>
                </c:pt>
                <c:pt idx="89">
                  <c:v>2429</c:v>
                </c:pt>
                <c:pt idx="90">
                  <c:v>1877</c:v>
                </c:pt>
                <c:pt idx="91">
                  <c:v>2080</c:v>
                </c:pt>
                <c:pt idx="92">
                  <c:v>1590</c:v>
                </c:pt>
                <c:pt idx="93">
                  <c:v>1495</c:v>
                </c:pt>
                <c:pt idx="94">
                  <c:v>1542</c:v>
                </c:pt>
                <c:pt idx="95">
                  <c:v>1262</c:v>
                </c:pt>
                <c:pt idx="96">
                  <c:v>1470</c:v>
                </c:pt>
                <c:pt idx="97">
                  <c:v>1466</c:v>
                </c:pt>
                <c:pt idx="98">
                  <c:v>1374</c:v>
                </c:pt>
                <c:pt idx="99">
                  <c:v>1404</c:v>
                </c:pt>
                <c:pt idx="100">
                  <c:v>1569</c:v>
                </c:pt>
                <c:pt idx="101">
                  <c:v>1352</c:v>
                </c:pt>
                <c:pt idx="102">
                  <c:v>1435</c:v>
                </c:pt>
                <c:pt idx="103">
                  <c:v>1582</c:v>
                </c:pt>
                <c:pt idx="104">
                  <c:v>1474</c:v>
                </c:pt>
                <c:pt idx="105">
                  <c:v>1479</c:v>
                </c:pt>
                <c:pt idx="106">
                  <c:v>1538</c:v>
                </c:pt>
                <c:pt idx="107">
                  <c:v>1675</c:v>
                </c:pt>
                <c:pt idx="108">
                  <c:v>2467</c:v>
                </c:pt>
                <c:pt idx="109">
                  <c:v>2934</c:v>
                </c:pt>
                <c:pt idx="110">
                  <c:v>3508</c:v>
                </c:pt>
                <c:pt idx="111">
                  <c:v>4085</c:v>
                </c:pt>
                <c:pt idx="112">
                  <c:v>4138</c:v>
                </c:pt>
                <c:pt idx="113">
                  <c:v>4048</c:v>
                </c:pt>
                <c:pt idx="114">
                  <c:v>4174</c:v>
                </c:pt>
                <c:pt idx="115">
                  <c:v>4178</c:v>
                </c:pt>
                <c:pt idx="116">
                  <c:v>4391</c:v>
                </c:pt>
                <c:pt idx="117">
                  <c:v>4184</c:v>
                </c:pt>
                <c:pt idx="118">
                  <c:v>4403</c:v>
                </c:pt>
                <c:pt idx="119">
                  <c:v>5742</c:v>
                </c:pt>
                <c:pt idx="120">
                  <c:v>8548</c:v>
                </c:pt>
                <c:pt idx="121">
                  <c:v>10503</c:v>
                </c:pt>
                <c:pt idx="122">
                  <c:v>11362</c:v>
                </c:pt>
                <c:pt idx="123">
                  <c:v>12424</c:v>
                </c:pt>
              </c:numCache>
            </c:numRef>
          </c:val>
          <c:smooth val="0"/>
          <c:extLst>
            <c:ext xmlns:c16="http://schemas.microsoft.com/office/drawing/2014/chart" uri="{C3380CC4-5D6E-409C-BE32-E72D297353CC}">
              <c16:uniqueId val="{00000000-36B7-4678-A3B8-68949A60E1CC}"/>
            </c:ext>
          </c:extLst>
        </c:ser>
        <c:ser>
          <c:idx val="1"/>
          <c:order val="1"/>
          <c:tx>
            <c:strRef>
              <c:f>Sheet1!$C$2</c:f>
              <c:strCache>
                <c:ptCount val="1"/>
                <c:pt idx="0">
                  <c:v>Los Angeles to Shanghai</c:v>
                </c:pt>
              </c:strCache>
            </c:strRef>
          </c:tx>
          <c:spPr>
            <a:ln w="28575" cap="rnd">
              <a:solidFill>
                <a:schemeClr val="accent2"/>
              </a:solidFill>
              <a:round/>
            </a:ln>
            <a:effectLst/>
          </c:spPr>
          <c:marker>
            <c:symbol val="none"/>
          </c:marker>
          <c:cat>
            <c:numRef>
              <c:f>Sheet1!$A$3:$A$126</c:f>
              <c:numCache>
                <c:formatCode>m/d/yyyy</c:formatCode>
                <c:ptCount val="124"/>
                <c:pt idx="0">
                  <c:v>40724</c:v>
                </c:pt>
                <c:pt idx="1">
                  <c:v>40753</c:v>
                </c:pt>
                <c:pt idx="2">
                  <c:v>40786</c:v>
                </c:pt>
                <c:pt idx="3">
                  <c:v>40816</c:v>
                </c:pt>
                <c:pt idx="4">
                  <c:v>40847</c:v>
                </c:pt>
                <c:pt idx="5">
                  <c:v>40877</c:v>
                </c:pt>
                <c:pt idx="6">
                  <c:v>40907</c:v>
                </c:pt>
                <c:pt idx="7">
                  <c:v>40939</c:v>
                </c:pt>
                <c:pt idx="8">
                  <c:v>40968</c:v>
                </c:pt>
                <c:pt idx="9">
                  <c:v>40998</c:v>
                </c:pt>
                <c:pt idx="10">
                  <c:v>41029</c:v>
                </c:pt>
                <c:pt idx="11">
                  <c:v>41060</c:v>
                </c:pt>
                <c:pt idx="12">
                  <c:v>41089</c:v>
                </c:pt>
                <c:pt idx="13">
                  <c:v>41121</c:v>
                </c:pt>
                <c:pt idx="14">
                  <c:v>41152</c:v>
                </c:pt>
                <c:pt idx="15">
                  <c:v>41180</c:v>
                </c:pt>
                <c:pt idx="16">
                  <c:v>41213</c:v>
                </c:pt>
                <c:pt idx="17">
                  <c:v>41243</c:v>
                </c:pt>
                <c:pt idx="18">
                  <c:v>41274</c:v>
                </c:pt>
                <c:pt idx="19">
                  <c:v>41305</c:v>
                </c:pt>
                <c:pt idx="20">
                  <c:v>41333</c:v>
                </c:pt>
                <c:pt idx="21">
                  <c:v>41362</c:v>
                </c:pt>
                <c:pt idx="22">
                  <c:v>41394</c:v>
                </c:pt>
                <c:pt idx="23">
                  <c:v>41425</c:v>
                </c:pt>
                <c:pt idx="24">
                  <c:v>41453</c:v>
                </c:pt>
                <c:pt idx="25">
                  <c:v>41486</c:v>
                </c:pt>
                <c:pt idx="26">
                  <c:v>41516</c:v>
                </c:pt>
                <c:pt idx="27">
                  <c:v>41547</c:v>
                </c:pt>
                <c:pt idx="28">
                  <c:v>41578</c:v>
                </c:pt>
                <c:pt idx="29">
                  <c:v>41607</c:v>
                </c:pt>
                <c:pt idx="30">
                  <c:v>41639</c:v>
                </c:pt>
                <c:pt idx="31">
                  <c:v>41670</c:v>
                </c:pt>
                <c:pt idx="32">
                  <c:v>41698</c:v>
                </c:pt>
                <c:pt idx="33">
                  <c:v>41729</c:v>
                </c:pt>
                <c:pt idx="34">
                  <c:v>41759</c:v>
                </c:pt>
                <c:pt idx="35">
                  <c:v>41789</c:v>
                </c:pt>
                <c:pt idx="36">
                  <c:v>41820</c:v>
                </c:pt>
                <c:pt idx="37">
                  <c:v>41851</c:v>
                </c:pt>
                <c:pt idx="38">
                  <c:v>41880</c:v>
                </c:pt>
                <c:pt idx="39">
                  <c:v>41912</c:v>
                </c:pt>
                <c:pt idx="40">
                  <c:v>41943</c:v>
                </c:pt>
                <c:pt idx="41">
                  <c:v>41971</c:v>
                </c:pt>
                <c:pt idx="42">
                  <c:v>42004</c:v>
                </c:pt>
                <c:pt idx="43">
                  <c:v>42034</c:v>
                </c:pt>
                <c:pt idx="44">
                  <c:v>42062</c:v>
                </c:pt>
                <c:pt idx="45">
                  <c:v>42094</c:v>
                </c:pt>
                <c:pt idx="46">
                  <c:v>42124</c:v>
                </c:pt>
                <c:pt idx="47">
                  <c:v>42153</c:v>
                </c:pt>
                <c:pt idx="48">
                  <c:v>42185</c:v>
                </c:pt>
                <c:pt idx="49">
                  <c:v>42216</c:v>
                </c:pt>
                <c:pt idx="50">
                  <c:v>42247</c:v>
                </c:pt>
                <c:pt idx="51">
                  <c:v>42277</c:v>
                </c:pt>
                <c:pt idx="52">
                  <c:v>42307</c:v>
                </c:pt>
                <c:pt idx="53">
                  <c:v>42338</c:v>
                </c:pt>
                <c:pt idx="54">
                  <c:v>42369</c:v>
                </c:pt>
                <c:pt idx="55">
                  <c:v>42398</c:v>
                </c:pt>
                <c:pt idx="56">
                  <c:v>42429</c:v>
                </c:pt>
                <c:pt idx="57">
                  <c:v>42460</c:v>
                </c:pt>
                <c:pt idx="58">
                  <c:v>42489</c:v>
                </c:pt>
                <c:pt idx="59">
                  <c:v>42521</c:v>
                </c:pt>
                <c:pt idx="60">
                  <c:v>42551</c:v>
                </c:pt>
                <c:pt idx="61">
                  <c:v>42580</c:v>
                </c:pt>
                <c:pt idx="62">
                  <c:v>42613</c:v>
                </c:pt>
                <c:pt idx="63">
                  <c:v>42643</c:v>
                </c:pt>
                <c:pt idx="64">
                  <c:v>42674</c:v>
                </c:pt>
                <c:pt idx="65">
                  <c:v>42704</c:v>
                </c:pt>
                <c:pt idx="66">
                  <c:v>42734</c:v>
                </c:pt>
                <c:pt idx="67">
                  <c:v>42766</c:v>
                </c:pt>
                <c:pt idx="68">
                  <c:v>42794</c:v>
                </c:pt>
                <c:pt idx="69">
                  <c:v>42825</c:v>
                </c:pt>
                <c:pt idx="70">
                  <c:v>42853</c:v>
                </c:pt>
                <c:pt idx="71">
                  <c:v>42886</c:v>
                </c:pt>
                <c:pt idx="72">
                  <c:v>42916</c:v>
                </c:pt>
                <c:pt idx="73">
                  <c:v>42947</c:v>
                </c:pt>
                <c:pt idx="74">
                  <c:v>42978</c:v>
                </c:pt>
                <c:pt idx="75">
                  <c:v>43007</c:v>
                </c:pt>
                <c:pt idx="76">
                  <c:v>43039</c:v>
                </c:pt>
                <c:pt idx="77">
                  <c:v>43069</c:v>
                </c:pt>
                <c:pt idx="78">
                  <c:v>43098</c:v>
                </c:pt>
                <c:pt idx="79">
                  <c:v>43131</c:v>
                </c:pt>
                <c:pt idx="80">
                  <c:v>43159</c:v>
                </c:pt>
                <c:pt idx="81">
                  <c:v>43189</c:v>
                </c:pt>
                <c:pt idx="82">
                  <c:v>43220</c:v>
                </c:pt>
                <c:pt idx="83">
                  <c:v>43251</c:v>
                </c:pt>
                <c:pt idx="84">
                  <c:v>43280</c:v>
                </c:pt>
                <c:pt idx="85">
                  <c:v>43312</c:v>
                </c:pt>
                <c:pt idx="86">
                  <c:v>43343</c:v>
                </c:pt>
                <c:pt idx="87">
                  <c:v>43371</c:v>
                </c:pt>
                <c:pt idx="88">
                  <c:v>43404</c:v>
                </c:pt>
                <c:pt idx="89">
                  <c:v>43434</c:v>
                </c:pt>
                <c:pt idx="90">
                  <c:v>43465</c:v>
                </c:pt>
                <c:pt idx="91">
                  <c:v>43496</c:v>
                </c:pt>
                <c:pt idx="92">
                  <c:v>43524</c:v>
                </c:pt>
                <c:pt idx="93">
                  <c:v>43553</c:v>
                </c:pt>
                <c:pt idx="94">
                  <c:v>43585</c:v>
                </c:pt>
                <c:pt idx="95">
                  <c:v>43616</c:v>
                </c:pt>
                <c:pt idx="96">
                  <c:v>43644</c:v>
                </c:pt>
                <c:pt idx="97">
                  <c:v>43677</c:v>
                </c:pt>
                <c:pt idx="98">
                  <c:v>43707</c:v>
                </c:pt>
                <c:pt idx="99">
                  <c:v>43738</c:v>
                </c:pt>
                <c:pt idx="100">
                  <c:v>43769</c:v>
                </c:pt>
                <c:pt idx="101">
                  <c:v>43798</c:v>
                </c:pt>
                <c:pt idx="102">
                  <c:v>43830</c:v>
                </c:pt>
                <c:pt idx="103">
                  <c:v>43861</c:v>
                </c:pt>
                <c:pt idx="104">
                  <c:v>43889</c:v>
                </c:pt>
                <c:pt idx="105">
                  <c:v>43921</c:v>
                </c:pt>
                <c:pt idx="106">
                  <c:v>43951</c:v>
                </c:pt>
                <c:pt idx="107">
                  <c:v>43980</c:v>
                </c:pt>
                <c:pt idx="108">
                  <c:v>44012</c:v>
                </c:pt>
                <c:pt idx="109">
                  <c:v>44043</c:v>
                </c:pt>
                <c:pt idx="110">
                  <c:v>44074</c:v>
                </c:pt>
                <c:pt idx="111">
                  <c:v>44104</c:v>
                </c:pt>
                <c:pt idx="112">
                  <c:v>44134</c:v>
                </c:pt>
                <c:pt idx="113">
                  <c:v>44165</c:v>
                </c:pt>
                <c:pt idx="114">
                  <c:v>44196</c:v>
                </c:pt>
                <c:pt idx="115">
                  <c:v>44225</c:v>
                </c:pt>
                <c:pt idx="116">
                  <c:v>44253</c:v>
                </c:pt>
                <c:pt idx="117">
                  <c:v>44286</c:v>
                </c:pt>
                <c:pt idx="118">
                  <c:v>44316</c:v>
                </c:pt>
                <c:pt idx="119">
                  <c:v>44347</c:v>
                </c:pt>
                <c:pt idx="120">
                  <c:v>44377</c:v>
                </c:pt>
                <c:pt idx="121">
                  <c:v>44407</c:v>
                </c:pt>
                <c:pt idx="122">
                  <c:v>44439</c:v>
                </c:pt>
                <c:pt idx="123">
                  <c:v>44462</c:v>
                </c:pt>
              </c:numCache>
            </c:numRef>
          </c:cat>
          <c:val>
            <c:numRef>
              <c:f>Sheet1!$C$3:$C$126</c:f>
              <c:numCache>
                <c:formatCode>General</c:formatCode>
                <c:ptCount val="124"/>
                <c:pt idx="0">
                  <c:v>1046.0999999999999</c:v>
                </c:pt>
                <c:pt idx="1">
                  <c:v>860</c:v>
                </c:pt>
                <c:pt idx="2">
                  <c:v>786</c:v>
                </c:pt>
                <c:pt idx="3">
                  <c:v>784</c:v>
                </c:pt>
                <c:pt idx="4">
                  <c:v>758</c:v>
                </c:pt>
                <c:pt idx="5">
                  <c:v>796</c:v>
                </c:pt>
                <c:pt idx="6">
                  <c:v>770</c:v>
                </c:pt>
                <c:pt idx="7">
                  <c:v>802</c:v>
                </c:pt>
                <c:pt idx="8">
                  <c:v>767</c:v>
                </c:pt>
                <c:pt idx="9">
                  <c:v>929</c:v>
                </c:pt>
                <c:pt idx="10">
                  <c:v>851</c:v>
                </c:pt>
                <c:pt idx="11">
                  <c:v>850</c:v>
                </c:pt>
                <c:pt idx="12">
                  <c:v>859</c:v>
                </c:pt>
                <c:pt idx="13">
                  <c:v>868</c:v>
                </c:pt>
                <c:pt idx="14">
                  <c:v>852</c:v>
                </c:pt>
                <c:pt idx="15">
                  <c:v>846</c:v>
                </c:pt>
                <c:pt idx="16">
                  <c:v>856</c:v>
                </c:pt>
                <c:pt idx="17">
                  <c:v>841</c:v>
                </c:pt>
                <c:pt idx="18">
                  <c:v>841</c:v>
                </c:pt>
                <c:pt idx="19">
                  <c:v>842</c:v>
                </c:pt>
                <c:pt idx="20">
                  <c:v>910</c:v>
                </c:pt>
                <c:pt idx="21">
                  <c:v>983</c:v>
                </c:pt>
                <c:pt idx="22">
                  <c:v>951</c:v>
                </c:pt>
                <c:pt idx="23">
                  <c:v>898</c:v>
                </c:pt>
                <c:pt idx="24">
                  <c:v>843</c:v>
                </c:pt>
                <c:pt idx="25">
                  <c:v>898</c:v>
                </c:pt>
                <c:pt idx="26">
                  <c:v>899</c:v>
                </c:pt>
                <c:pt idx="27">
                  <c:v>784</c:v>
                </c:pt>
                <c:pt idx="28">
                  <c:v>792</c:v>
                </c:pt>
                <c:pt idx="29">
                  <c:v>787</c:v>
                </c:pt>
                <c:pt idx="30">
                  <c:v>781</c:v>
                </c:pt>
                <c:pt idx="31">
                  <c:v>710</c:v>
                </c:pt>
                <c:pt idx="32">
                  <c:v>866</c:v>
                </c:pt>
                <c:pt idx="33">
                  <c:v>869</c:v>
                </c:pt>
                <c:pt idx="34">
                  <c:v>780</c:v>
                </c:pt>
                <c:pt idx="35">
                  <c:v>731</c:v>
                </c:pt>
                <c:pt idx="36">
                  <c:v>687</c:v>
                </c:pt>
                <c:pt idx="37">
                  <c:v>666</c:v>
                </c:pt>
                <c:pt idx="38">
                  <c:v>638</c:v>
                </c:pt>
                <c:pt idx="39">
                  <c:v>606</c:v>
                </c:pt>
                <c:pt idx="40">
                  <c:v>606</c:v>
                </c:pt>
                <c:pt idx="41">
                  <c:v>763</c:v>
                </c:pt>
                <c:pt idx="42">
                  <c:v>752</c:v>
                </c:pt>
                <c:pt idx="43">
                  <c:v>722</c:v>
                </c:pt>
                <c:pt idx="44">
                  <c:v>726</c:v>
                </c:pt>
                <c:pt idx="45">
                  <c:v>702</c:v>
                </c:pt>
                <c:pt idx="46">
                  <c:v>716</c:v>
                </c:pt>
                <c:pt idx="47">
                  <c:v>701</c:v>
                </c:pt>
                <c:pt idx="48">
                  <c:v>668</c:v>
                </c:pt>
                <c:pt idx="49">
                  <c:v>738</c:v>
                </c:pt>
                <c:pt idx="50">
                  <c:v>737</c:v>
                </c:pt>
                <c:pt idx="51">
                  <c:v>653</c:v>
                </c:pt>
                <c:pt idx="52">
                  <c:v>580</c:v>
                </c:pt>
                <c:pt idx="53">
                  <c:v>447</c:v>
                </c:pt>
                <c:pt idx="54">
                  <c:v>447</c:v>
                </c:pt>
                <c:pt idx="55">
                  <c:v>377</c:v>
                </c:pt>
                <c:pt idx="56">
                  <c:v>393</c:v>
                </c:pt>
                <c:pt idx="57">
                  <c:v>474</c:v>
                </c:pt>
                <c:pt idx="58">
                  <c:v>461</c:v>
                </c:pt>
                <c:pt idx="59">
                  <c:v>443</c:v>
                </c:pt>
                <c:pt idx="60">
                  <c:v>445</c:v>
                </c:pt>
                <c:pt idx="61">
                  <c:v>468</c:v>
                </c:pt>
                <c:pt idx="62">
                  <c:v>430</c:v>
                </c:pt>
                <c:pt idx="63">
                  <c:v>434</c:v>
                </c:pt>
                <c:pt idx="64">
                  <c:v>432</c:v>
                </c:pt>
                <c:pt idx="65">
                  <c:v>505</c:v>
                </c:pt>
                <c:pt idx="66">
                  <c:v>507</c:v>
                </c:pt>
                <c:pt idx="67">
                  <c:v>498</c:v>
                </c:pt>
                <c:pt idx="68">
                  <c:v>480</c:v>
                </c:pt>
                <c:pt idx="69">
                  <c:v>566</c:v>
                </c:pt>
                <c:pt idx="70">
                  <c:v>585</c:v>
                </c:pt>
                <c:pt idx="71">
                  <c:v>549</c:v>
                </c:pt>
                <c:pt idx="72">
                  <c:v>549</c:v>
                </c:pt>
                <c:pt idx="73">
                  <c:v>541</c:v>
                </c:pt>
                <c:pt idx="74">
                  <c:v>479</c:v>
                </c:pt>
                <c:pt idx="75">
                  <c:v>479</c:v>
                </c:pt>
                <c:pt idx="76">
                  <c:v>479</c:v>
                </c:pt>
                <c:pt idx="77">
                  <c:v>481</c:v>
                </c:pt>
                <c:pt idx="78">
                  <c:v>481</c:v>
                </c:pt>
                <c:pt idx="79">
                  <c:v>482</c:v>
                </c:pt>
                <c:pt idx="80">
                  <c:v>489</c:v>
                </c:pt>
                <c:pt idx="81">
                  <c:v>492</c:v>
                </c:pt>
                <c:pt idx="82">
                  <c:v>539</c:v>
                </c:pt>
                <c:pt idx="83">
                  <c:v>495</c:v>
                </c:pt>
                <c:pt idx="84">
                  <c:v>493</c:v>
                </c:pt>
                <c:pt idx="85">
                  <c:v>486</c:v>
                </c:pt>
                <c:pt idx="86">
                  <c:v>490</c:v>
                </c:pt>
                <c:pt idx="87">
                  <c:v>505</c:v>
                </c:pt>
                <c:pt idx="88">
                  <c:v>505</c:v>
                </c:pt>
                <c:pt idx="89">
                  <c:v>507</c:v>
                </c:pt>
                <c:pt idx="90">
                  <c:v>514</c:v>
                </c:pt>
                <c:pt idx="91">
                  <c:v>493</c:v>
                </c:pt>
                <c:pt idx="92">
                  <c:v>506</c:v>
                </c:pt>
                <c:pt idx="93">
                  <c:v>517</c:v>
                </c:pt>
                <c:pt idx="94">
                  <c:v>500</c:v>
                </c:pt>
                <c:pt idx="95">
                  <c:v>501</c:v>
                </c:pt>
                <c:pt idx="96">
                  <c:v>500</c:v>
                </c:pt>
                <c:pt idx="97">
                  <c:v>494</c:v>
                </c:pt>
                <c:pt idx="98">
                  <c:v>416</c:v>
                </c:pt>
                <c:pt idx="99">
                  <c:v>396</c:v>
                </c:pt>
                <c:pt idx="100">
                  <c:v>394</c:v>
                </c:pt>
                <c:pt idx="101">
                  <c:v>436</c:v>
                </c:pt>
                <c:pt idx="102">
                  <c:v>408</c:v>
                </c:pt>
                <c:pt idx="103">
                  <c:v>450</c:v>
                </c:pt>
                <c:pt idx="104">
                  <c:v>450</c:v>
                </c:pt>
                <c:pt idx="105">
                  <c:v>458</c:v>
                </c:pt>
                <c:pt idx="106">
                  <c:v>507</c:v>
                </c:pt>
                <c:pt idx="107">
                  <c:v>452</c:v>
                </c:pt>
                <c:pt idx="108">
                  <c:v>522</c:v>
                </c:pt>
                <c:pt idx="109">
                  <c:v>513</c:v>
                </c:pt>
                <c:pt idx="110">
                  <c:v>518</c:v>
                </c:pt>
                <c:pt idx="111">
                  <c:v>518</c:v>
                </c:pt>
                <c:pt idx="112">
                  <c:v>518</c:v>
                </c:pt>
                <c:pt idx="113">
                  <c:v>518</c:v>
                </c:pt>
                <c:pt idx="114">
                  <c:v>518</c:v>
                </c:pt>
                <c:pt idx="115">
                  <c:v>530</c:v>
                </c:pt>
                <c:pt idx="116">
                  <c:v>554</c:v>
                </c:pt>
                <c:pt idx="117">
                  <c:v>550</c:v>
                </c:pt>
                <c:pt idx="118">
                  <c:v>582</c:v>
                </c:pt>
                <c:pt idx="119">
                  <c:v>744</c:v>
                </c:pt>
                <c:pt idx="120">
                  <c:v>1041</c:v>
                </c:pt>
                <c:pt idx="121">
                  <c:v>1408</c:v>
                </c:pt>
                <c:pt idx="122">
                  <c:v>1398</c:v>
                </c:pt>
                <c:pt idx="123">
                  <c:v>1404</c:v>
                </c:pt>
              </c:numCache>
            </c:numRef>
          </c:val>
          <c:smooth val="0"/>
          <c:extLst>
            <c:ext xmlns:c16="http://schemas.microsoft.com/office/drawing/2014/chart" uri="{C3380CC4-5D6E-409C-BE32-E72D297353CC}">
              <c16:uniqueId val="{00000001-36B7-4678-A3B8-68949A60E1CC}"/>
            </c:ext>
          </c:extLst>
        </c:ser>
        <c:dLbls>
          <c:showLegendKey val="0"/>
          <c:showVal val="0"/>
          <c:showCatName val="0"/>
          <c:showSerName val="0"/>
          <c:showPercent val="0"/>
          <c:showBubbleSize val="0"/>
        </c:dLbls>
        <c:smooth val="0"/>
        <c:axId val="1219863471"/>
        <c:axId val="1219857231"/>
      </c:lineChart>
      <c:dateAx>
        <c:axId val="1219863471"/>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1219857231"/>
        <c:crosses val="autoZero"/>
        <c:auto val="0"/>
        <c:lblOffset val="100"/>
        <c:baseTimeUnit val="days"/>
        <c:majorUnit val="2"/>
        <c:majorTimeUnit val="years"/>
      </c:dateAx>
      <c:valAx>
        <c:axId val="1219857231"/>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1219863471"/>
        <c:crosses val="autoZero"/>
        <c:crossBetween val="between"/>
      </c:valAx>
      <c:spPr>
        <a:noFill/>
        <a:ln>
          <a:noFill/>
        </a:ln>
        <a:effectLst/>
      </c:spPr>
    </c:plotArea>
    <c:legend>
      <c:legendPos val="b"/>
      <c:layout>
        <c:manualLayout>
          <c:xMode val="edge"/>
          <c:yMode val="edge"/>
          <c:x val="4.8292366013129081E-3"/>
          <c:y val="0.92835690069604171"/>
          <c:w val="0.99314583957668434"/>
          <c:h val="7.164309930395833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Gotham Book" panose="02000604040000020004" pitchFamily="2"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70151622433272E-2"/>
          <c:y val="4.4579519715507991E-2"/>
          <c:w val="0.86820567912688917"/>
          <c:h val="0.6826948952379589"/>
        </c:manualLayout>
      </c:layout>
      <c:areaChart>
        <c:grouping val="standard"/>
        <c:varyColors val="0"/>
        <c:ser>
          <c:idx val="2"/>
          <c:order val="0"/>
          <c:tx>
            <c:strRef>
              <c:f>Sheet1!$D$13</c:f>
              <c:strCache>
                <c:ptCount val="1"/>
                <c:pt idx="0">
                  <c:v>Household Net Worth</c:v>
                </c:pt>
              </c:strCache>
            </c:strRef>
          </c:tx>
          <c:spPr>
            <a:solidFill>
              <a:srgbClr val="00437B"/>
            </a:solidFill>
            <a:ln w="15875">
              <a:noFill/>
            </a:ln>
            <a:effectLst/>
          </c:spPr>
          <c:cat>
            <c:numRef>
              <c:f>Sheet1!$A$14:$A$74</c:f>
              <c:numCache>
                <c:formatCode>yyyy\-mm\-dd</c:formatCode>
                <c:ptCount val="61"/>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pt idx="37">
                  <c:v>42186</c:v>
                </c:pt>
                <c:pt idx="38">
                  <c:v>42278</c:v>
                </c:pt>
                <c:pt idx="39">
                  <c:v>42370</c:v>
                </c:pt>
                <c:pt idx="40">
                  <c:v>42461</c:v>
                </c:pt>
                <c:pt idx="41">
                  <c:v>42552</c:v>
                </c:pt>
                <c:pt idx="42">
                  <c:v>42644</c:v>
                </c:pt>
                <c:pt idx="43">
                  <c:v>42736</c:v>
                </c:pt>
                <c:pt idx="44">
                  <c:v>42826</c:v>
                </c:pt>
                <c:pt idx="45">
                  <c:v>42917</c:v>
                </c:pt>
                <c:pt idx="46">
                  <c:v>43009</c:v>
                </c:pt>
                <c:pt idx="47">
                  <c:v>43101</c:v>
                </c:pt>
                <c:pt idx="48">
                  <c:v>43191</c:v>
                </c:pt>
                <c:pt idx="49">
                  <c:v>43282</c:v>
                </c:pt>
                <c:pt idx="50">
                  <c:v>43374</c:v>
                </c:pt>
                <c:pt idx="51">
                  <c:v>43466</c:v>
                </c:pt>
                <c:pt idx="52">
                  <c:v>43556</c:v>
                </c:pt>
                <c:pt idx="53">
                  <c:v>43647</c:v>
                </c:pt>
                <c:pt idx="54">
                  <c:v>43739</c:v>
                </c:pt>
                <c:pt idx="55">
                  <c:v>43831</c:v>
                </c:pt>
                <c:pt idx="56">
                  <c:v>43922</c:v>
                </c:pt>
                <c:pt idx="57">
                  <c:v>44013</c:v>
                </c:pt>
                <c:pt idx="58">
                  <c:v>44105</c:v>
                </c:pt>
                <c:pt idx="59">
                  <c:v>44197</c:v>
                </c:pt>
                <c:pt idx="60">
                  <c:v>44287</c:v>
                </c:pt>
              </c:numCache>
            </c:numRef>
          </c:cat>
          <c:val>
            <c:numRef>
              <c:f>Sheet1!$D$14:$D$74</c:f>
              <c:numCache>
                <c:formatCode>General</c:formatCode>
                <c:ptCount val="61"/>
                <c:pt idx="0">
                  <c:v>65.573065</c:v>
                </c:pt>
                <c:pt idx="1">
                  <c:v>66.795803000000006</c:v>
                </c:pt>
                <c:pt idx="2">
                  <c:v>68.269808000000012</c:v>
                </c:pt>
                <c:pt idx="3">
                  <c:v>69.351157999999998</c:v>
                </c:pt>
                <c:pt idx="4">
                  <c:v>69.906861000000006</c:v>
                </c:pt>
                <c:pt idx="5">
                  <c:v>70.729876000000004</c:v>
                </c:pt>
                <c:pt idx="6">
                  <c:v>70.086058999999992</c:v>
                </c:pt>
                <c:pt idx="7">
                  <c:v>68.114012000000002</c:v>
                </c:pt>
                <c:pt idx="8">
                  <c:v>66.640765000000002</c:v>
                </c:pt>
                <c:pt idx="9">
                  <c:v>64.426485</c:v>
                </c:pt>
                <c:pt idx="10">
                  <c:v>61.267327000000002</c:v>
                </c:pt>
                <c:pt idx="11">
                  <c:v>59.512434999999996</c:v>
                </c:pt>
                <c:pt idx="12">
                  <c:v>59.968730000000008</c:v>
                </c:pt>
                <c:pt idx="13">
                  <c:v>61.424368000000001</c:v>
                </c:pt>
                <c:pt idx="14">
                  <c:v>61.704546000000001</c:v>
                </c:pt>
                <c:pt idx="15">
                  <c:v>62.842364000000003</c:v>
                </c:pt>
                <c:pt idx="16">
                  <c:v>62.386489000000005</c:v>
                </c:pt>
                <c:pt idx="17">
                  <c:v>64.405726999999999</c:v>
                </c:pt>
                <c:pt idx="18">
                  <c:v>66.000494000000003</c:v>
                </c:pt>
                <c:pt idx="19">
                  <c:v>67.085581000000005</c:v>
                </c:pt>
                <c:pt idx="20">
                  <c:v>67.47224700000001</c:v>
                </c:pt>
                <c:pt idx="21">
                  <c:v>65.651983999999999</c:v>
                </c:pt>
                <c:pt idx="22">
                  <c:v>66.930840000000003</c:v>
                </c:pt>
                <c:pt idx="23">
                  <c:v>68.952809000000002</c:v>
                </c:pt>
                <c:pt idx="24">
                  <c:v>68.947800000000001</c:v>
                </c:pt>
                <c:pt idx="25">
                  <c:v>70.874454999999998</c:v>
                </c:pt>
                <c:pt idx="26">
                  <c:v>71.900861000000006</c:v>
                </c:pt>
                <c:pt idx="27">
                  <c:v>74.77301700000001</c:v>
                </c:pt>
                <c:pt idx="28">
                  <c:v>76.00021799999999</c:v>
                </c:pt>
                <c:pt idx="29">
                  <c:v>78.525997000000004</c:v>
                </c:pt>
                <c:pt idx="30">
                  <c:v>80.611038000000008</c:v>
                </c:pt>
                <c:pt idx="31">
                  <c:v>82.293452000000002</c:v>
                </c:pt>
                <c:pt idx="32">
                  <c:v>84.18171000000001</c:v>
                </c:pt>
                <c:pt idx="33">
                  <c:v>84.800907999999993</c:v>
                </c:pt>
                <c:pt idx="34">
                  <c:v>86.613692999999998</c:v>
                </c:pt>
                <c:pt idx="35">
                  <c:v>88.464984999999999</c:v>
                </c:pt>
                <c:pt idx="36">
                  <c:v>89.100089000000011</c:v>
                </c:pt>
                <c:pt idx="37">
                  <c:v>88.093974000000003</c:v>
                </c:pt>
                <c:pt idx="38">
                  <c:v>89.638831999999994</c:v>
                </c:pt>
                <c:pt idx="39">
                  <c:v>90.792562000000004</c:v>
                </c:pt>
                <c:pt idx="40">
                  <c:v>92.170183999999992</c:v>
                </c:pt>
                <c:pt idx="41">
                  <c:v>93.991425000000007</c:v>
                </c:pt>
                <c:pt idx="42">
                  <c:v>94.743725999999995</c:v>
                </c:pt>
                <c:pt idx="43">
                  <c:v>97.171657999999994</c:v>
                </c:pt>
                <c:pt idx="44">
                  <c:v>98.887332999999998</c:v>
                </c:pt>
                <c:pt idx="45">
                  <c:v>100.78886900000001</c:v>
                </c:pt>
                <c:pt idx="46">
                  <c:v>103.47340799999999</c:v>
                </c:pt>
                <c:pt idx="47">
                  <c:v>104.60230300000001</c:v>
                </c:pt>
                <c:pt idx="48">
                  <c:v>106.100565</c:v>
                </c:pt>
                <c:pt idx="49">
                  <c:v>108.00757000000002</c:v>
                </c:pt>
                <c:pt idx="50">
                  <c:v>104.345044</c:v>
                </c:pt>
                <c:pt idx="51">
                  <c:v>110.128693</c:v>
                </c:pt>
                <c:pt idx="52">
                  <c:v>112.472767</c:v>
                </c:pt>
                <c:pt idx="53">
                  <c:v>113.17594100000001</c:v>
                </c:pt>
                <c:pt idx="54">
                  <c:v>116.831681</c:v>
                </c:pt>
                <c:pt idx="55">
                  <c:v>110.573076</c:v>
                </c:pt>
                <c:pt idx="56">
                  <c:v>118.49141400000001</c:v>
                </c:pt>
                <c:pt idx="57">
                  <c:v>122.748626</c:v>
                </c:pt>
                <c:pt idx="58">
                  <c:v>130.687567</c:v>
                </c:pt>
                <c:pt idx="59">
                  <c:v>135.81815</c:v>
                </c:pt>
                <c:pt idx="60">
                  <c:v>141.667529</c:v>
                </c:pt>
              </c:numCache>
            </c:numRef>
          </c:val>
          <c:extLst>
            <c:ext xmlns:c16="http://schemas.microsoft.com/office/drawing/2014/chart" uri="{C3380CC4-5D6E-409C-BE32-E72D297353CC}">
              <c16:uniqueId val="{00000000-BAE3-426D-9EFC-B328EBDF0509}"/>
            </c:ext>
          </c:extLst>
        </c:ser>
        <c:ser>
          <c:idx val="1"/>
          <c:order val="1"/>
          <c:tx>
            <c:strRef>
              <c:f>Sheet1!$C$13</c:f>
              <c:strCache>
                <c:ptCount val="1"/>
                <c:pt idx="0">
                  <c:v>Household Financial Assets</c:v>
                </c:pt>
              </c:strCache>
            </c:strRef>
          </c:tx>
          <c:spPr>
            <a:solidFill>
              <a:srgbClr val="5B325F"/>
            </a:solidFill>
            <a:ln>
              <a:noFill/>
            </a:ln>
            <a:effectLst/>
          </c:spPr>
          <c:cat>
            <c:numRef>
              <c:f>Sheet1!$A$14:$A$74</c:f>
              <c:numCache>
                <c:formatCode>yyyy\-mm\-dd</c:formatCode>
                <c:ptCount val="61"/>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pt idx="37">
                  <c:v>42186</c:v>
                </c:pt>
                <c:pt idx="38">
                  <c:v>42278</c:v>
                </c:pt>
                <c:pt idx="39">
                  <c:v>42370</c:v>
                </c:pt>
                <c:pt idx="40">
                  <c:v>42461</c:v>
                </c:pt>
                <c:pt idx="41">
                  <c:v>42552</c:v>
                </c:pt>
                <c:pt idx="42">
                  <c:v>42644</c:v>
                </c:pt>
                <c:pt idx="43">
                  <c:v>42736</c:v>
                </c:pt>
                <c:pt idx="44">
                  <c:v>42826</c:v>
                </c:pt>
                <c:pt idx="45">
                  <c:v>42917</c:v>
                </c:pt>
                <c:pt idx="46">
                  <c:v>43009</c:v>
                </c:pt>
                <c:pt idx="47">
                  <c:v>43101</c:v>
                </c:pt>
                <c:pt idx="48">
                  <c:v>43191</c:v>
                </c:pt>
                <c:pt idx="49">
                  <c:v>43282</c:v>
                </c:pt>
                <c:pt idx="50">
                  <c:v>43374</c:v>
                </c:pt>
                <c:pt idx="51">
                  <c:v>43466</c:v>
                </c:pt>
                <c:pt idx="52">
                  <c:v>43556</c:v>
                </c:pt>
                <c:pt idx="53">
                  <c:v>43647</c:v>
                </c:pt>
                <c:pt idx="54">
                  <c:v>43739</c:v>
                </c:pt>
                <c:pt idx="55">
                  <c:v>43831</c:v>
                </c:pt>
                <c:pt idx="56">
                  <c:v>43922</c:v>
                </c:pt>
                <c:pt idx="57">
                  <c:v>44013</c:v>
                </c:pt>
                <c:pt idx="58">
                  <c:v>44105</c:v>
                </c:pt>
                <c:pt idx="59">
                  <c:v>44197</c:v>
                </c:pt>
                <c:pt idx="60">
                  <c:v>44287</c:v>
                </c:pt>
              </c:numCache>
            </c:numRef>
          </c:cat>
          <c:val>
            <c:numRef>
              <c:f>Sheet1!$C$14:$C$74</c:f>
              <c:numCache>
                <c:formatCode>General</c:formatCode>
                <c:ptCount val="61"/>
                <c:pt idx="0">
                  <c:v>46.154875000000004</c:v>
                </c:pt>
                <c:pt idx="1">
                  <c:v>47.222436999999999</c:v>
                </c:pt>
                <c:pt idx="2">
                  <c:v>48.702582999999997</c:v>
                </c:pt>
                <c:pt idx="3">
                  <c:v>50.060328000000005</c:v>
                </c:pt>
                <c:pt idx="4">
                  <c:v>50.891993999999997</c:v>
                </c:pt>
                <c:pt idx="5">
                  <c:v>52.036616000000002</c:v>
                </c:pt>
                <c:pt idx="6">
                  <c:v>51.882873000000004</c:v>
                </c:pt>
                <c:pt idx="7">
                  <c:v>50.853805999999999</c:v>
                </c:pt>
                <c:pt idx="8">
                  <c:v>50.020538000000002</c:v>
                </c:pt>
                <c:pt idx="9">
                  <c:v>48.515681000000001</c:v>
                </c:pt>
                <c:pt idx="10">
                  <c:v>45.832484000000001</c:v>
                </c:pt>
                <c:pt idx="11">
                  <c:v>44.568569000000004</c:v>
                </c:pt>
                <c:pt idx="12">
                  <c:v>45.650610999999998</c:v>
                </c:pt>
                <c:pt idx="13">
                  <c:v>47.533989999999996</c:v>
                </c:pt>
                <c:pt idx="14">
                  <c:v>47.964298000000007</c:v>
                </c:pt>
                <c:pt idx="15">
                  <c:v>49.076101999999999</c:v>
                </c:pt>
                <c:pt idx="16">
                  <c:v>48.53734</c:v>
                </c:pt>
                <c:pt idx="17">
                  <c:v>50.563105999999998</c:v>
                </c:pt>
                <c:pt idx="18">
                  <c:v>52.334634000000001</c:v>
                </c:pt>
                <c:pt idx="19">
                  <c:v>53.623435000000001</c:v>
                </c:pt>
                <c:pt idx="20">
                  <c:v>54.028516000000003</c:v>
                </c:pt>
                <c:pt idx="21">
                  <c:v>52.313853999999999</c:v>
                </c:pt>
                <c:pt idx="22">
                  <c:v>53.620629000000001</c:v>
                </c:pt>
                <c:pt idx="23">
                  <c:v>55.612898999999999</c:v>
                </c:pt>
                <c:pt idx="24">
                  <c:v>55.362457999999997</c:v>
                </c:pt>
                <c:pt idx="25">
                  <c:v>56.965044999999996</c:v>
                </c:pt>
                <c:pt idx="26">
                  <c:v>57.653482000000004</c:v>
                </c:pt>
                <c:pt idx="27">
                  <c:v>59.912297000000002</c:v>
                </c:pt>
                <c:pt idx="28">
                  <c:v>60.511324000000002</c:v>
                </c:pt>
                <c:pt idx="29">
                  <c:v>62.395060000000001</c:v>
                </c:pt>
                <c:pt idx="30">
                  <c:v>64.150863999999999</c:v>
                </c:pt>
                <c:pt idx="31">
                  <c:v>65.491202999999999</c:v>
                </c:pt>
                <c:pt idx="32">
                  <c:v>66.948676000000006</c:v>
                </c:pt>
                <c:pt idx="33">
                  <c:v>67.058863000000002</c:v>
                </c:pt>
                <c:pt idx="34">
                  <c:v>68.497292000000002</c:v>
                </c:pt>
                <c:pt idx="35">
                  <c:v>69.804145999999989</c:v>
                </c:pt>
                <c:pt idx="36">
                  <c:v>70.042445000000015</c:v>
                </c:pt>
                <c:pt idx="37">
                  <c:v>68.664721999999998</c:v>
                </c:pt>
                <c:pt idx="38">
                  <c:v>69.820847000000001</c:v>
                </c:pt>
                <c:pt idx="39">
                  <c:v>70.617322000000001</c:v>
                </c:pt>
                <c:pt idx="40">
                  <c:v>71.459724000000008</c:v>
                </c:pt>
                <c:pt idx="41">
                  <c:v>72.756085999999996</c:v>
                </c:pt>
                <c:pt idx="42">
                  <c:v>73.064807999999999</c:v>
                </c:pt>
                <c:pt idx="43">
                  <c:v>74.985062000000013</c:v>
                </c:pt>
                <c:pt idx="44">
                  <c:v>76.148296000000002</c:v>
                </c:pt>
                <c:pt idx="45">
                  <c:v>77.522621999999998</c:v>
                </c:pt>
                <c:pt idx="46">
                  <c:v>79.766587000000001</c:v>
                </c:pt>
                <c:pt idx="47">
                  <c:v>80.276257000000001</c:v>
                </c:pt>
                <c:pt idx="48">
                  <c:v>81.297409999999999</c:v>
                </c:pt>
                <c:pt idx="49">
                  <c:v>82.979584000000003</c:v>
                </c:pt>
                <c:pt idx="50">
                  <c:v>79.172376</c:v>
                </c:pt>
                <c:pt idx="51">
                  <c:v>84.182901999999999</c:v>
                </c:pt>
                <c:pt idx="52">
                  <c:v>86.066032000000007</c:v>
                </c:pt>
                <c:pt idx="53">
                  <c:v>86.466791999999998</c:v>
                </c:pt>
                <c:pt idx="54">
                  <c:v>89.870868000000002</c:v>
                </c:pt>
                <c:pt idx="55">
                  <c:v>83.095230999999998</c:v>
                </c:pt>
                <c:pt idx="56">
                  <c:v>90.170715000000001</c:v>
                </c:pt>
                <c:pt idx="57">
                  <c:v>93.689748000000009</c:v>
                </c:pt>
                <c:pt idx="58">
                  <c:v>100.656239</c:v>
                </c:pt>
                <c:pt idx="59">
                  <c:v>104.76035</c:v>
                </c:pt>
                <c:pt idx="60">
                  <c:v>109.22658</c:v>
                </c:pt>
              </c:numCache>
            </c:numRef>
          </c:val>
          <c:extLst>
            <c:ext xmlns:c16="http://schemas.microsoft.com/office/drawing/2014/chart" uri="{C3380CC4-5D6E-409C-BE32-E72D297353CC}">
              <c16:uniqueId val="{00000001-BAE3-426D-9EFC-B328EBDF0509}"/>
            </c:ext>
          </c:extLst>
        </c:ser>
        <c:ser>
          <c:idx val="0"/>
          <c:order val="2"/>
          <c:tx>
            <c:strRef>
              <c:f>Sheet1!$B$13</c:f>
              <c:strCache>
                <c:ptCount val="1"/>
                <c:pt idx="0">
                  <c:v>Owner-Occupied Real Estate</c:v>
                </c:pt>
              </c:strCache>
            </c:strRef>
          </c:tx>
          <c:spPr>
            <a:solidFill>
              <a:srgbClr val="5FB4E5"/>
            </a:solidFill>
            <a:ln>
              <a:noFill/>
            </a:ln>
            <a:effectLst/>
          </c:spPr>
          <c:cat>
            <c:numRef>
              <c:f>Sheet1!$A$14:$A$74</c:f>
              <c:numCache>
                <c:formatCode>yyyy\-mm\-dd</c:formatCode>
                <c:ptCount val="61"/>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pt idx="37">
                  <c:v>42186</c:v>
                </c:pt>
                <c:pt idx="38">
                  <c:v>42278</c:v>
                </c:pt>
                <c:pt idx="39">
                  <c:v>42370</c:v>
                </c:pt>
                <c:pt idx="40">
                  <c:v>42461</c:v>
                </c:pt>
                <c:pt idx="41">
                  <c:v>42552</c:v>
                </c:pt>
                <c:pt idx="42">
                  <c:v>42644</c:v>
                </c:pt>
                <c:pt idx="43">
                  <c:v>42736</c:v>
                </c:pt>
                <c:pt idx="44">
                  <c:v>42826</c:v>
                </c:pt>
                <c:pt idx="45">
                  <c:v>42917</c:v>
                </c:pt>
                <c:pt idx="46">
                  <c:v>43009</c:v>
                </c:pt>
                <c:pt idx="47">
                  <c:v>43101</c:v>
                </c:pt>
                <c:pt idx="48">
                  <c:v>43191</c:v>
                </c:pt>
                <c:pt idx="49">
                  <c:v>43282</c:v>
                </c:pt>
                <c:pt idx="50">
                  <c:v>43374</c:v>
                </c:pt>
                <c:pt idx="51">
                  <c:v>43466</c:v>
                </c:pt>
                <c:pt idx="52">
                  <c:v>43556</c:v>
                </c:pt>
                <c:pt idx="53">
                  <c:v>43647</c:v>
                </c:pt>
                <c:pt idx="54">
                  <c:v>43739</c:v>
                </c:pt>
                <c:pt idx="55">
                  <c:v>43831</c:v>
                </c:pt>
                <c:pt idx="56">
                  <c:v>43922</c:v>
                </c:pt>
                <c:pt idx="57">
                  <c:v>44013</c:v>
                </c:pt>
                <c:pt idx="58">
                  <c:v>44105</c:v>
                </c:pt>
                <c:pt idx="59">
                  <c:v>44197</c:v>
                </c:pt>
                <c:pt idx="60">
                  <c:v>44287</c:v>
                </c:pt>
              </c:numCache>
            </c:numRef>
          </c:cat>
          <c:val>
            <c:numRef>
              <c:f>Sheet1!$B$14:$B$74</c:f>
              <c:numCache>
                <c:formatCode>General</c:formatCode>
                <c:ptCount val="61"/>
                <c:pt idx="0">
                  <c:v>23.778475999999998</c:v>
                </c:pt>
                <c:pt idx="1">
                  <c:v>24.048789000000003</c:v>
                </c:pt>
                <c:pt idx="2">
                  <c:v>24.149001999999999</c:v>
                </c:pt>
                <c:pt idx="3">
                  <c:v>23.917504000000001</c:v>
                </c:pt>
                <c:pt idx="4">
                  <c:v>23.792517</c:v>
                </c:pt>
                <c:pt idx="5">
                  <c:v>23.604890999999999</c:v>
                </c:pt>
                <c:pt idx="6">
                  <c:v>23.291687000000003</c:v>
                </c:pt>
                <c:pt idx="7">
                  <c:v>22.62</c:v>
                </c:pt>
                <c:pt idx="8">
                  <c:v>22.04486</c:v>
                </c:pt>
                <c:pt idx="9">
                  <c:v>21.479145000000003</c:v>
                </c:pt>
                <c:pt idx="10">
                  <c:v>20.947191</c:v>
                </c:pt>
                <c:pt idx="11">
                  <c:v>20.427791000000003</c:v>
                </c:pt>
                <c:pt idx="12">
                  <c:v>19.989284999999999</c:v>
                </c:pt>
                <c:pt idx="13">
                  <c:v>19.673969</c:v>
                </c:pt>
                <c:pt idx="14">
                  <c:v>19.464185000000001</c:v>
                </c:pt>
                <c:pt idx="15">
                  <c:v>19.371606</c:v>
                </c:pt>
                <c:pt idx="16">
                  <c:v>19.279786999999999</c:v>
                </c:pt>
                <c:pt idx="17">
                  <c:v>19.131824000000002</c:v>
                </c:pt>
                <c:pt idx="18">
                  <c:v>18.874442999999999</c:v>
                </c:pt>
                <c:pt idx="19">
                  <c:v>18.55171</c:v>
                </c:pt>
                <c:pt idx="20">
                  <c:v>18.426390999999999</c:v>
                </c:pt>
                <c:pt idx="21">
                  <c:v>18.332689999999999</c:v>
                </c:pt>
                <c:pt idx="22">
                  <c:v>18.178654999999999</c:v>
                </c:pt>
                <c:pt idx="23">
                  <c:v>17.994292000000002</c:v>
                </c:pt>
                <c:pt idx="24">
                  <c:v>18.163844000000001</c:v>
                </c:pt>
                <c:pt idx="25">
                  <c:v>18.395991000000002</c:v>
                </c:pt>
                <c:pt idx="26">
                  <c:v>18.582939</c:v>
                </c:pt>
                <c:pt idx="27">
                  <c:v>19.003346000000001</c:v>
                </c:pt>
                <c:pt idx="28">
                  <c:v>19.485536</c:v>
                </c:pt>
                <c:pt idx="29">
                  <c:v>19.998113</c:v>
                </c:pt>
                <c:pt idx="30">
                  <c:v>20.350630000000002</c:v>
                </c:pt>
                <c:pt idx="31">
                  <c:v>20.656040000000001</c:v>
                </c:pt>
                <c:pt idx="32">
                  <c:v>21.063321000000002</c:v>
                </c:pt>
                <c:pt idx="33">
                  <c:v>21.447091</c:v>
                </c:pt>
                <c:pt idx="34">
                  <c:v>21.711644</c:v>
                </c:pt>
                <c:pt idx="35">
                  <c:v>22.048189000000001</c:v>
                </c:pt>
                <c:pt idx="36">
                  <c:v>22.475042000000002</c:v>
                </c:pt>
                <c:pt idx="37">
                  <c:v>22.903183000000002</c:v>
                </c:pt>
                <c:pt idx="38">
                  <c:v>23.241067999999999</c:v>
                </c:pt>
                <c:pt idx="39">
                  <c:v>23.534651999999998</c:v>
                </c:pt>
                <c:pt idx="40">
                  <c:v>24.052924000000001</c:v>
                </c:pt>
                <c:pt idx="41">
                  <c:v>24.556946</c:v>
                </c:pt>
                <c:pt idx="42">
                  <c:v>24.97504</c:v>
                </c:pt>
                <c:pt idx="43">
                  <c:v>25.403064999999998</c:v>
                </c:pt>
                <c:pt idx="44">
                  <c:v>25.910346000000001</c:v>
                </c:pt>
                <c:pt idx="45">
                  <c:v>26.418143000000001</c:v>
                </c:pt>
                <c:pt idx="46">
                  <c:v>26.839100999999999</c:v>
                </c:pt>
                <c:pt idx="47">
                  <c:v>27.475363000000002</c:v>
                </c:pt>
                <c:pt idx="48">
                  <c:v>27.858524000000003</c:v>
                </c:pt>
                <c:pt idx="49">
                  <c:v>28.21564</c:v>
                </c:pt>
                <c:pt idx="50">
                  <c:v>28.507497000000001</c:v>
                </c:pt>
                <c:pt idx="51">
                  <c:v>29.010507</c:v>
                </c:pt>
                <c:pt idx="52">
                  <c:v>29.374621999999999</c:v>
                </c:pt>
                <c:pt idx="53">
                  <c:v>29.657544999999999</c:v>
                </c:pt>
                <c:pt idx="54">
                  <c:v>29.993084</c:v>
                </c:pt>
                <c:pt idx="55">
                  <c:v>30.624359000000002</c:v>
                </c:pt>
                <c:pt idx="56">
                  <c:v>31.269528999999999</c:v>
                </c:pt>
                <c:pt idx="57">
                  <c:v>31.948616999999999</c:v>
                </c:pt>
                <c:pt idx="58">
                  <c:v>32.837733999999998</c:v>
                </c:pt>
                <c:pt idx="59">
                  <c:v>33.776271999999999</c:v>
                </c:pt>
                <c:pt idx="60">
                  <c:v>34.878805</c:v>
                </c:pt>
              </c:numCache>
            </c:numRef>
          </c:val>
          <c:extLst>
            <c:ext xmlns:c16="http://schemas.microsoft.com/office/drawing/2014/chart" uri="{C3380CC4-5D6E-409C-BE32-E72D297353CC}">
              <c16:uniqueId val="{00000002-BAE3-426D-9EFC-B328EBDF0509}"/>
            </c:ext>
          </c:extLst>
        </c:ser>
        <c:dLbls>
          <c:showLegendKey val="0"/>
          <c:showVal val="0"/>
          <c:showCatName val="0"/>
          <c:showSerName val="0"/>
          <c:showPercent val="0"/>
          <c:showBubbleSize val="0"/>
        </c:dLbls>
        <c:axId val="1828005167"/>
        <c:axId val="1827983535"/>
      </c:areaChart>
      <c:dateAx>
        <c:axId val="1828005167"/>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crossAx val="1827983535"/>
        <c:crosses val="autoZero"/>
        <c:auto val="0"/>
        <c:lblOffset val="100"/>
        <c:baseTimeUnit val="months"/>
        <c:majorUnit val="3"/>
        <c:majorTimeUnit val="years"/>
      </c:dateAx>
      <c:valAx>
        <c:axId val="1827983535"/>
        <c:scaling>
          <c:orientation val="minMax"/>
          <c:max val="15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crossAx val="1828005167"/>
        <c:crosses val="autoZero"/>
        <c:crossBetween val="midCat"/>
        <c:majorUnit val="25"/>
      </c:valAx>
      <c:spPr>
        <a:noFill/>
        <a:ln>
          <a:noFill/>
        </a:ln>
        <a:effectLst/>
      </c:spPr>
    </c:plotArea>
    <c:legend>
      <c:legendPos val="b"/>
      <c:layout>
        <c:manualLayout>
          <c:xMode val="edge"/>
          <c:yMode val="edge"/>
          <c:x val="0"/>
          <c:y val="0.87438094976883607"/>
          <c:w val="1"/>
          <c:h val="0.1256190502311637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0" i="0">
          <a:latin typeface="+mj-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tx2"/>
            </a:solidFill>
            <a:ln>
              <a:noFill/>
            </a:ln>
            <a:effectLst/>
          </c:spPr>
          <c:invertIfNegative val="0"/>
          <c:dPt>
            <c:idx val="15"/>
            <c:invertIfNegative val="0"/>
            <c:bubble3D val="0"/>
            <c:spPr>
              <a:pattFill prst="dkUpDiag">
                <a:fgClr>
                  <a:schemeClr val="accent4"/>
                </a:fgClr>
                <a:bgClr>
                  <a:schemeClr val="bg1"/>
                </a:bgClr>
              </a:pattFill>
              <a:ln>
                <a:solidFill>
                  <a:schemeClr val="accent4"/>
                </a:solidFill>
              </a:ln>
              <a:effectLst/>
            </c:spPr>
            <c:extLst>
              <c:ext xmlns:c16="http://schemas.microsoft.com/office/drawing/2014/chart" uri="{C3380CC4-5D6E-409C-BE32-E72D297353CC}">
                <c16:uniqueId val="{00000001-E3BB-48EA-AF9D-729D3B888D67}"/>
              </c:ext>
            </c:extLst>
          </c:dPt>
          <c:dPt>
            <c:idx val="16"/>
            <c:invertIfNegative val="0"/>
            <c:bubble3D val="0"/>
            <c:spPr>
              <a:pattFill prst="dkUpDiag">
                <a:fgClr>
                  <a:schemeClr val="accent4"/>
                </a:fgClr>
                <a:bgClr>
                  <a:schemeClr val="bg1"/>
                </a:bgClr>
              </a:pattFill>
              <a:ln>
                <a:solidFill>
                  <a:schemeClr val="accent4"/>
                </a:solidFill>
              </a:ln>
              <a:effectLst/>
            </c:spPr>
            <c:extLst>
              <c:ext xmlns:c16="http://schemas.microsoft.com/office/drawing/2014/chart" uri="{C3380CC4-5D6E-409C-BE32-E72D297353CC}">
                <c16:uniqueId val="{00000003-E3BB-48EA-AF9D-729D3B888D67}"/>
              </c:ext>
            </c:extLst>
          </c:dPt>
          <c:cat>
            <c:numRef>
              <c:f>'C35'!$AH$5:$AH$21</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formatCode="mmm\-yy">
                  <c:v>44256</c:v>
                </c:pt>
                <c:pt idx="16" formatCode="mmm\-yy">
                  <c:v>44348</c:v>
                </c:pt>
              </c:numCache>
            </c:numRef>
          </c:cat>
          <c:val>
            <c:numRef>
              <c:f>'C35'!$AI$5:$AI$21</c:f>
              <c:numCache>
                <c:formatCode>General</c:formatCode>
                <c:ptCount val="17"/>
                <c:pt idx="0">
                  <c:v>4</c:v>
                </c:pt>
                <c:pt idx="1">
                  <c:v>3</c:v>
                </c:pt>
                <c:pt idx="2">
                  <c:v>2</c:v>
                </c:pt>
                <c:pt idx="3">
                  <c:v>2</c:v>
                </c:pt>
                <c:pt idx="4">
                  <c:v>2</c:v>
                </c:pt>
                <c:pt idx="5">
                  <c:v>2</c:v>
                </c:pt>
                <c:pt idx="6">
                  <c:v>2</c:v>
                </c:pt>
                <c:pt idx="7">
                  <c:v>3</c:v>
                </c:pt>
                <c:pt idx="8">
                  <c:v>3</c:v>
                </c:pt>
                <c:pt idx="9">
                  <c:v>4</c:v>
                </c:pt>
                <c:pt idx="10">
                  <c:v>4</c:v>
                </c:pt>
                <c:pt idx="11">
                  <c:v>5</c:v>
                </c:pt>
                <c:pt idx="12">
                  <c:v>5</c:v>
                </c:pt>
                <c:pt idx="13">
                  <c:v>6</c:v>
                </c:pt>
                <c:pt idx="14">
                  <c:v>7</c:v>
                </c:pt>
                <c:pt idx="15">
                  <c:v>8</c:v>
                </c:pt>
                <c:pt idx="16">
                  <c:v>9</c:v>
                </c:pt>
              </c:numCache>
            </c:numRef>
          </c:val>
          <c:extLst>
            <c:ext xmlns:c16="http://schemas.microsoft.com/office/drawing/2014/chart" uri="{C3380CC4-5D6E-409C-BE32-E72D297353CC}">
              <c16:uniqueId val="{00000004-E3BB-48EA-AF9D-729D3B888D67}"/>
            </c:ext>
          </c:extLst>
        </c:ser>
        <c:dLbls>
          <c:showLegendKey val="0"/>
          <c:showVal val="0"/>
          <c:showCatName val="0"/>
          <c:showSerName val="0"/>
          <c:showPercent val="0"/>
          <c:showBubbleSize val="0"/>
        </c:dLbls>
        <c:gapWidth val="67"/>
        <c:overlap val="-4"/>
        <c:axId val="1536105056"/>
        <c:axId val="1571767616"/>
      </c:barChart>
      <c:catAx>
        <c:axId val="153610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1571767616"/>
        <c:crosses val="autoZero"/>
        <c:auto val="1"/>
        <c:lblAlgn val="ctr"/>
        <c:lblOffset val="100"/>
        <c:noMultiLvlLbl val="0"/>
      </c:catAx>
      <c:valAx>
        <c:axId val="1571767616"/>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153610505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j-lt"/>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55204776340592"/>
          <c:y val="5.7576912964725432E-2"/>
          <c:w val="0.7462871578330933"/>
          <c:h val="0.78514285326216138"/>
        </c:manualLayout>
      </c:layout>
      <c:lineChart>
        <c:grouping val="standard"/>
        <c:varyColors val="0"/>
        <c:ser>
          <c:idx val="0"/>
          <c:order val="0"/>
          <c:tx>
            <c:strRef>
              <c:f>'C37'!$C$6</c:f>
              <c:strCache>
                <c:ptCount val="1"/>
                <c:pt idx="0">
                  <c:v>Operating Margins (%)</c:v>
                </c:pt>
              </c:strCache>
            </c:strRef>
          </c:tx>
          <c:spPr>
            <a:ln w="28575" cap="rnd">
              <a:solidFill>
                <a:srgbClr val="5FB4E5"/>
              </a:solidFill>
              <a:round/>
            </a:ln>
            <a:effectLst/>
          </c:spPr>
          <c:marker>
            <c:symbol val="none"/>
          </c:marker>
          <c:cat>
            <c:numRef>
              <c:f>'C37'!$B$7:$B$133</c:f>
              <c:numCache>
                <c:formatCode>m/d/yyyy</c:formatCode>
                <c:ptCount val="127"/>
                <c:pt idx="0">
                  <c:v>40602</c:v>
                </c:pt>
                <c:pt idx="1">
                  <c:v>40633</c:v>
                </c:pt>
                <c:pt idx="2">
                  <c:v>40662</c:v>
                </c:pt>
                <c:pt idx="3">
                  <c:v>40694</c:v>
                </c:pt>
                <c:pt idx="4">
                  <c:v>40724</c:v>
                </c:pt>
                <c:pt idx="5">
                  <c:v>40753</c:v>
                </c:pt>
                <c:pt idx="6">
                  <c:v>40786</c:v>
                </c:pt>
                <c:pt idx="7">
                  <c:v>40816</c:v>
                </c:pt>
                <c:pt idx="8">
                  <c:v>40847</c:v>
                </c:pt>
                <c:pt idx="9">
                  <c:v>40877</c:v>
                </c:pt>
                <c:pt idx="10">
                  <c:v>40907</c:v>
                </c:pt>
                <c:pt idx="11">
                  <c:v>40939</c:v>
                </c:pt>
                <c:pt idx="12">
                  <c:v>40968</c:v>
                </c:pt>
                <c:pt idx="13">
                  <c:v>40998</c:v>
                </c:pt>
                <c:pt idx="14">
                  <c:v>41029</c:v>
                </c:pt>
                <c:pt idx="15">
                  <c:v>41060</c:v>
                </c:pt>
                <c:pt idx="16">
                  <c:v>41089</c:v>
                </c:pt>
                <c:pt idx="17">
                  <c:v>41121</c:v>
                </c:pt>
                <c:pt idx="18">
                  <c:v>41152</c:v>
                </c:pt>
                <c:pt idx="19">
                  <c:v>41180</c:v>
                </c:pt>
                <c:pt idx="20">
                  <c:v>41213</c:v>
                </c:pt>
                <c:pt idx="21">
                  <c:v>41243</c:v>
                </c:pt>
                <c:pt idx="22">
                  <c:v>41274</c:v>
                </c:pt>
                <c:pt idx="23">
                  <c:v>41305</c:v>
                </c:pt>
                <c:pt idx="24">
                  <c:v>41333</c:v>
                </c:pt>
                <c:pt idx="25">
                  <c:v>41362</c:v>
                </c:pt>
                <c:pt idx="26">
                  <c:v>41394</c:v>
                </c:pt>
                <c:pt idx="27">
                  <c:v>41425</c:v>
                </c:pt>
                <c:pt idx="28">
                  <c:v>41453</c:v>
                </c:pt>
                <c:pt idx="29">
                  <c:v>41486</c:v>
                </c:pt>
                <c:pt idx="30">
                  <c:v>41516</c:v>
                </c:pt>
                <c:pt idx="31">
                  <c:v>41547</c:v>
                </c:pt>
                <c:pt idx="32">
                  <c:v>41578</c:v>
                </c:pt>
                <c:pt idx="33">
                  <c:v>41607</c:v>
                </c:pt>
                <c:pt idx="34">
                  <c:v>41639</c:v>
                </c:pt>
                <c:pt idx="35">
                  <c:v>41670</c:v>
                </c:pt>
                <c:pt idx="36">
                  <c:v>41698</c:v>
                </c:pt>
                <c:pt idx="37">
                  <c:v>41729</c:v>
                </c:pt>
                <c:pt idx="38">
                  <c:v>41759</c:v>
                </c:pt>
                <c:pt idx="39">
                  <c:v>41789</c:v>
                </c:pt>
                <c:pt idx="40">
                  <c:v>41820</c:v>
                </c:pt>
                <c:pt idx="41">
                  <c:v>41851</c:v>
                </c:pt>
                <c:pt idx="42">
                  <c:v>41880</c:v>
                </c:pt>
                <c:pt idx="43">
                  <c:v>41912</c:v>
                </c:pt>
                <c:pt idx="44">
                  <c:v>41943</c:v>
                </c:pt>
                <c:pt idx="45">
                  <c:v>41971</c:v>
                </c:pt>
                <c:pt idx="46">
                  <c:v>42004</c:v>
                </c:pt>
                <c:pt idx="47">
                  <c:v>42034</c:v>
                </c:pt>
                <c:pt idx="48">
                  <c:v>42062</c:v>
                </c:pt>
                <c:pt idx="49">
                  <c:v>42094</c:v>
                </c:pt>
                <c:pt idx="50">
                  <c:v>42124</c:v>
                </c:pt>
                <c:pt idx="51">
                  <c:v>42153</c:v>
                </c:pt>
                <c:pt idx="52">
                  <c:v>42185</c:v>
                </c:pt>
                <c:pt idx="53">
                  <c:v>42216</c:v>
                </c:pt>
                <c:pt idx="54">
                  <c:v>42247</c:v>
                </c:pt>
                <c:pt idx="55">
                  <c:v>42277</c:v>
                </c:pt>
                <c:pt idx="56">
                  <c:v>42307</c:v>
                </c:pt>
                <c:pt idx="57">
                  <c:v>42338</c:v>
                </c:pt>
                <c:pt idx="58">
                  <c:v>42369</c:v>
                </c:pt>
                <c:pt idx="59">
                  <c:v>42398</c:v>
                </c:pt>
                <c:pt idx="60">
                  <c:v>42429</c:v>
                </c:pt>
                <c:pt idx="61">
                  <c:v>42460</c:v>
                </c:pt>
                <c:pt idx="62">
                  <c:v>42489</c:v>
                </c:pt>
                <c:pt idx="63">
                  <c:v>42521</c:v>
                </c:pt>
                <c:pt idx="64">
                  <c:v>42551</c:v>
                </c:pt>
                <c:pt idx="65">
                  <c:v>42580</c:v>
                </c:pt>
                <c:pt idx="66">
                  <c:v>42613</c:v>
                </c:pt>
                <c:pt idx="67">
                  <c:v>42643</c:v>
                </c:pt>
                <c:pt idx="68">
                  <c:v>42674</c:v>
                </c:pt>
                <c:pt idx="69">
                  <c:v>42704</c:v>
                </c:pt>
                <c:pt idx="70">
                  <c:v>42734</c:v>
                </c:pt>
                <c:pt idx="71">
                  <c:v>42766</c:v>
                </c:pt>
                <c:pt idx="72">
                  <c:v>42794</c:v>
                </c:pt>
                <c:pt idx="73">
                  <c:v>42825</c:v>
                </c:pt>
                <c:pt idx="74">
                  <c:v>42853</c:v>
                </c:pt>
                <c:pt idx="75">
                  <c:v>42886</c:v>
                </c:pt>
                <c:pt idx="76">
                  <c:v>42916</c:v>
                </c:pt>
                <c:pt idx="77">
                  <c:v>42947</c:v>
                </c:pt>
                <c:pt idx="78">
                  <c:v>42978</c:v>
                </c:pt>
                <c:pt idx="79">
                  <c:v>43007</c:v>
                </c:pt>
                <c:pt idx="80">
                  <c:v>43039</c:v>
                </c:pt>
                <c:pt idx="81">
                  <c:v>43069</c:v>
                </c:pt>
                <c:pt idx="82">
                  <c:v>43098</c:v>
                </c:pt>
                <c:pt idx="83">
                  <c:v>43131</c:v>
                </c:pt>
                <c:pt idx="84">
                  <c:v>43159</c:v>
                </c:pt>
                <c:pt idx="85">
                  <c:v>43189</c:v>
                </c:pt>
                <c:pt idx="86">
                  <c:v>43220</c:v>
                </c:pt>
                <c:pt idx="87">
                  <c:v>43251</c:v>
                </c:pt>
                <c:pt idx="88">
                  <c:v>43280</c:v>
                </c:pt>
                <c:pt idx="89">
                  <c:v>43312</c:v>
                </c:pt>
                <c:pt idx="90">
                  <c:v>43343</c:v>
                </c:pt>
                <c:pt idx="91">
                  <c:v>43371</c:v>
                </c:pt>
                <c:pt idx="92">
                  <c:v>43404</c:v>
                </c:pt>
                <c:pt idx="93">
                  <c:v>43434</c:v>
                </c:pt>
                <c:pt idx="94">
                  <c:v>43465</c:v>
                </c:pt>
                <c:pt idx="95">
                  <c:v>43496</c:v>
                </c:pt>
                <c:pt idx="96">
                  <c:v>43524</c:v>
                </c:pt>
                <c:pt idx="97">
                  <c:v>43553</c:v>
                </c:pt>
                <c:pt idx="98">
                  <c:v>43585</c:v>
                </c:pt>
                <c:pt idx="99">
                  <c:v>43616</c:v>
                </c:pt>
                <c:pt idx="100">
                  <c:v>43644</c:v>
                </c:pt>
                <c:pt idx="101">
                  <c:v>43677</c:v>
                </c:pt>
                <c:pt idx="102">
                  <c:v>43707</c:v>
                </c:pt>
                <c:pt idx="103">
                  <c:v>43738</c:v>
                </c:pt>
                <c:pt idx="104">
                  <c:v>43769</c:v>
                </c:pt>
                <c:pt idx="105">
                  <c:v>43798</c:v>
                </c:pt>
                <c:pt idx="106">
                  <c:v>43830</c:v>
                </c:pt>
                <c:pt idx="107">
                  <c:v>43861</c:v>
                </c:pt>
                <c:pt idx="108">
                  <c:v>43889</c:v>
                </c:pt>
                <c:pt idx="109">
                  <c:v>43921</c:v>
                </c:pt>
                <c:pt idx="110">
                  <c:v>43951</c:v>
                </c:pt>
                <c:pt idx="111">
                  <c:v>43980</c:v>
                </c:pt>
                <c:pt idx="112">
                  <c:v>44012</c:v>
                </c:pt>
                <c:pt idx="113">
                  <c:v>44043</c:v>
                </c:pt>
                <c:pt idx="114">
                  <c:v>44074</c:v>
                </c:pt>
                <c:pt idx="115">
                  <c:v>44104</c:v>
                </c:pt>
                <c:pt idx="116">
                  <c:v>44134</c:v>
                </c:pt>
                <c:pt idx="117">
                  <c:v>44165</c:v>
                </c:pt>
                <c:pt idx="118">
                  <c:v>44196</c:v>
                </c:pt>
                <c:pt idx="119">
                  <c:v>44225</c:v>
                </c:pt>
                <c:pt idx="120">
                  <c:v>44253</c:v>
                </c:pt>
                <c:pt idx="121">
                  <c:v>44286</c:v>
                </c:pt>
                <c:pt idx="122">
                  <c:v>44316</c:v>
                </c:pt>
                <c:pt idx="123">
                  <c:v>44347</c:v>
                </c:pt>
                <c:pt idx="124">
                  <c:v>44377</c:v>
                </c:pt>
                <c:pt idx="125">
                  <c:v>44407</c:v>
                </c:pt>
                <c:pt idx="126">
                  <c:v>44439</c:v>
                </c:pt>
              </c:numCache>
            </c:numRef>
          </c:cat>
          <c:val>
            <c:numRef>
              <c:f>'C37'!$C$7:$C$133</c:f>
              <c:numCache>
                <c:formatCode>General</c:formatCode>
                <c:ptCount val="127"/>
                <c:pt idx="0">
                  <c:v>0.13119999999999998</c:v>
                </c:pt>
                <c:pt idx="1">
                  <c:v>0.13210000000000002</c:v>
                </c:pt>
                <c:pt idx="2">
                  <c:v>0.13240000000000002</c:v>
                </c:pt>
                <c:pt idx="3">
                  <c:v>0.13269999999999998</c:v>
                </c:pt>
                <c:pt idx="4">
                  <c:v>0.13339999999999999</c:v>
                </c:pt>
                <c:pt idx="5">
                  <c:v>0.1328</c:v>
                </c:pt>
                <c:pt idx="6">
                  <c:v>0.1328</c:v>
                </c:pt>
                <c:pt idx="7">
                  <c:v>0.1356</c:v>
                </c:pt>
                <c:pt idx="8">
                  <c:v>0.1351</c:v>
                </c:pt>
                <c:pt idx="9">
                  <c:v>0.13500000000000001</c:v>
                </c:pt>
                <c:pt idx="10">
                  <c:v>0.13150000000000001</c:v>
                </c:pt>
                <c:pt idx="11">
                  <c:v>0.13100000000000001</c:v>
                </c:pt>
                <c:pt idx="12">
                  <c:v>0.13100000000000001</c:v>
                </c:pt>
                <c:pt idx="13">
                  <c:v>0.1313</c:v>
                </c:pt>
                <c:pt idx="14">
                  <c:v>0.13170000000000001</c:v>
                </c:pt>
                <c:pt idx="15">
                  <c:v>0.13009999999999999</c:v>
                </c:pt>
                <c:pt idx="16">
                  <c:v>0.12960000000000002</c:v>
                </c:pt>
                <c:pt idx="17">
                  <c:v>0.1285</c:v>
                </c:pt>
                <c:pt idx="18">
                  <c:v>0.1283</c:v>
                </c:pt>
                <c:pt idx="19">
                  <c:v>0.12630000000000002</c:v>
                </c:pt>
                <c:pt idx="20">
                  <c:v>0.12659999999999999</c:v>
                </c:pt>
                <c:pt idx="21">
                  <c:v>0.12659999999999999</c:v>
                </c:pt>
                <c:pt idx="22">
                  <c:v>0.1244</c:v>
                </c:pt>
                <c:pt idx="23">
                  <c:v>0.12480000000000001</c:v>
                </c:pt>
                <c:pt idx="24">
                  <c:v>0.1245</c:v>
                </c:pt>
                <c:pt idx="25">
                  <c:v>0.12400000000000001</c:v>
                </c:pt>
                <c:pt idx="26">
                  <c:v>0.12390000000000001</c:v>
                </c:pt>
                <c:pt idx="27">
                  <c:v>0.12480000000000001</c:v>
                </c:pt>
                <c:pt idx="28">
                  <c:v>0.1232</c:v>
                </c:pt>
                <c:pt idx="29">
                  <c:v>0.125</c:v>
                </c:pt>
                <c:pt idx="30">
                  <c:v>0.125</c:v>
                </c:pt>
                <c:pt idx="31">
                  <c:v>0.12520000000000001</c:v>
                </c:pt>
                <c:pt idx="32">
                  <c:v>0.12659999999999999</c:v>
                </c:pt>
                <c:pt idx="33">
                  <c:v>0.1273</c:v>
                </c:pt>
                <c:pt idx="34">
                  <c:v>0.1366</c:v>
                </c:pt>
                <c:pt idx="35">
                  <c:v>0.1363</c:v>
                </c:pt>
                <c:pt idx="36">
                  <c:v>0.1376</c:v>
                </c:pt>
                <c:pt idx="37">
                  <c:v>0.13830000000000001</c:v>
                </c:pt>
                <c:pt idx="38">
                  <c:v>0.13820000000000002</c:v>
                </c:pt>
                <c:pt idx="39">
                  <c:v>0.1381</c:v>
                </c:pt>
                <c:pt idx="40">
                  <c:v>0.1386</c:v>
                </c:pt>
                <c:pt idx="41">
                  <c:v>0.1389</c:v>
                </c:pt>
                <c:pt idx="42">
                  <c:v>0.1386</c:v>
                </c:pt>
                <c:pt idx="43">
                  <c:v>0.14000000000000001</c:v>
                </c:pt>
                <c:pt idx="44">
                  <c:v>0.1399</c:v>
                </c:pt>
                <c:pt idx="45">
                  <c:v>0.1404</c:v>
                </c:pt>
                <c:pt idx="46">
                  <c:v>0.13369999999999999</c:v>
                </c:pt>
                <c:pt idx="47">
                  <c:v>0.1343</c:v>
                </c:pt>
                <c:pt idx="48">
                  <c:v>0.13439999999999999</c:v>
                </c:pt>
                <c:pt idx="49">
                  <c:v>0.13150000000000001</c:v>
                </c:pt>
                <c:pt idx="50">
                  <c:v>0.1313</c:v>
                </c:pt>
                <c:pt idx="51">
                  <c:v>0.13109999999999999</c:v>
                </c:pt>
                <c:pt idx="52">
                  <c:v>0.12789999999999999</c:v>
                </c:pt>
                <c:pt idx="53">
                  <c:v>0.128</c:v>
                </c:pt>
                <c:pt idx="54">
                  <c:v>0.12810000000000002</c:v>
                </c:pt>
                <c:pt idx="55">
                  <c:v>0.12520000000000001</c:v>
                </c:pt>
                <c:pt idx="56">
                  <c:v>0.12480000000000001</c:v>
                </c:pt>
                <c:pt idx="57">
                  <c:v>0.12509999999999999</c:v>
                </c:pt>
                <c:pt idx="58">
                  <c:v>0.1231</c:v>
                </c:pt>
                <c:pt idx="59">
                  <c:v>0.12279999999999999</c:v>
                </c:pt>
                <c:pt idx="60">
                  <c:v>0.12180000000000001</c:v>
                </c:pt>
                <c:pt idx="61">
                  <c:v>0.12050000000000001</c:v>
                </c:pt>
                <c:pt idx="62">
                  <c:v>0.1208</c:v>
                </c:pt>
                <c:pt idx="63">
                  <c:v>0.1208</c:v>
                </c:pt>
                <c:pt idx="64">
                  <c:v>0.12039999999999999</c:v>
                </c:pt>
                <c:pt idx="65">
                  <c:v>0.1208</c:v>
                </c:pt>
                <c:pt idx="66">
                  <c:v>0.1207</c:v>
                </c:pt>
                <c:pt idx="67">
                  <c:v>0.1229</c:v>
                </c:pt>
                <c:pt idx="68">
                  <c:v>0.1226</c:v>
                </c:pt>
                <c:pt idx="69">
                  <c:v>0.1242</c:v>
                </c:pt>
                <c:pt idx="70">
                  <c:v>0.12939999999999999</c:v>
                </c:pt>
                <c:pt idx="71">
                  <c:v>0.12890000000000001</c:v>
                </c:pt>
                <c:pt idx="72">
                  <c:v>0.129</c:v>
                </c:pt>
                <c:pt idx="73">
                  <c:v>0.13200000000000001</c:v>
                </c:pt>
                <c:pt idx="74">
                  <c:v>0.1323</c:v>
                </c:pt>
                <c:pt idx="75">
                  <c:v>0.13220000000000001</c:v>
                </c:pt>
                <c:pt idx="76">
                  <c:v>0.13369999999999999</c:v>
                </c:pt>
                <c:pt idx="77">
                  <c:v>0.13369999999999999</c:v>
                </c:pt>
                <c:pt idx="78">
                  <c:v>0.1341</c:v>
                </c:pt>
                <c:pt idx="79">
                  <c:v>0.13300000000000001</c:v>
                </c:pt>
                <c:pt idx="80">
                  <c:v>0.13300000000000001</c:v>
                </c:pt>
                <c:pt idx="81">
                  <c:v>0.1331</c:v>
                </c:pt>
                <c:pt idx="82">
                  <c:v>0.13240000000000002</c:v>
                </c:pt>
                <c:pt idx="83">
                  <c:v>0.1323</c:v>
                </c:pt>
                <c:pt idx="84">
                  <c:v>0.13200000000000001</c:v>
                </c:pt>
                <c:pt idx="85">
                  <c:v>0.13210000000000002</c:v>
                </c:pt>
                <c:pt idx="86">
                  <c:v>0.1323</c:v>
                </c:pt>
                <c:pt idx="87">
                  <c:v>0.13240000000000002</c:v>
                </c:pt>
                <c:pt idx="88">
                  <c:v>0.13289999999999999</c:v>
                </c:pt>
                <c:pt idx="89">
                  <c:v>0.13289999999999999</c:v>
                </c:pt>
                <c:pt idx="90">
                  <c:v>0.13300000000000001</c:v>
                </c:pt>
                <c:pt idx="91">
                  <c:v>0.13450000000000001</c:v>
                </c:pt>
                <c:pt idx="92">
                  <c:v>0.13460000000000003</c:v>
                </c:pt>
                <c:pt idx="93">
                  <c:v>0.13460000000000003</c:v>
                </c:pt>
                <c:pt idx="94">
                  <c:v>0.1331</c:v>
                </c:pt>
                <c:pt idx="95">
                  <c:v>0.13439999999999999</c:v>
                </c:pt>
                <c:pt idx="96">
                  <c:v>0.13390000000000002</c:v>
                </c:pt>
                <c:pt idx="97">
                  <c:v>0.13420000000000001</c:v>
                </c:pt>
                <c:pt idx="98">
                  <c:v>0.13390000000000002</c:v>
                </c:pt>
                <c:pt idx="99">
                  <c:v>0.1336</c:v>
                </c:pt>
                <c:pt idx="100">
                  <c:v>0.13250000000000001</c:v>
                </c:pt>
                <c:pt idx="101">
                  <c:v>0.13250000000000001</c:v>
                </c:pt>
                <c:pt idx="102">
                  <c:v>0.13210000000000002</c:v>
                </c:pt>
                <c:pt idx="103">
                  <c:v>0.1313</c:v>
                </c:pt>
                <c:pt idx="104">
                  <c:v>0.1313</c:v>
                </c:pt>
                <c:pt idx="105">
                  <c:v>0.1305</c:v>
                </c:pt>
                <c:pt idx="106">
                  <c:v>0.1348</c:v>
                </c:pt>
                <c:pt idx="107">
                  <c:v>0.1348</c:v>
                </c:pt>
                <c:pt idx="108">
                  <c:v>0.13460000000000003</c:v>
                </c:pt>
                <c:pt idx="109">
                  <c:v>0.1177</c:v>
                </c:pt>
                <c:pt idx="110">
                  <c:v>0.11710000000000001</c:v>
                </c:pt>
                <c:pt idx="111">
                  <c:v>0.11650000000000001</c:v>
                </c:pt>
                <c:pt idx="112">
                  <c:v>0.10490000000000001</c:v>
                </c:pt>
                <c:pt idx="113">
                  <c:v>0.10490000000000001</c:v>
                </c:pt>
                <c:pt idx="114">
                  <c:v>0.1045</c:v>
                </c:pt>
                <c:pt idx="115">
                  <c:v>0.1028</c:v>
                </c:pt>
                <c:pt idx="116">
                  <c:v>0.1033</c:v>
                </c:pt>
                <c:pt idx="117">
                  <c:v>0.10340000000000001</c:v>
                </c:pt>
                <c:pt idx="118">
                  <c:v>9.9400000000000002E-2</c:v>
                </c:pt>
                <c:pt idx="119">
                  <c:v>0.1003</c:v>
                </c:pt>
                <c:pt idx="120">
                  <c:v>0.1009</c:v>
                </c:pt>
                <c:pt idx="121">
                  <c:v>0.1231</c:v>
                </c:pt>
                <c:pt idx="122">
                  <c:v>0.12429999999999999</c:v>
                </c:pt>
                <c:pt idx="123">
                  <c:v>0.1258</c:v>
                </c:pt>
                <c:pt idx="124">
                  <c:v>0.1424</c:v>
                </c:pt>
                <c:pt idx="125">
                  <c:v>0.14430000000000001</c:v>
                </c:pt>
                <c:pt idx="126">
                  <c:v>0.14430000000000001</c:v>
                </c:pt>
              </c:numCache>
            </c:numRef>
          </c:val>
          <c:smooth val="0"/>
          <c:extLst>
            <c:ext xmlns:c16="http://schemas.microsoft.com/office/drawing/2014/chart" uri="{C3380CC4-5D6E-409C-BE32-E72D297353CC}">
              <c16:uniqueId val="{00000000-0332-425A-AAA5-339AFA4646EC}"/>
            </c:ext>
          </c:extLst>
        </c:ser>
        <c:dLbls>
          <c:showLegendKey val="0"/>
          <c:showVal val="0"/>
          <c:showCatName val="0"/>
          <c:showSerName val="0"/>
          <c:showPercent val="0"/>
          <c:showBubbleSize val="0"/>
        </c:dLbls>
        <c:marker val="1"/>
        <c:smooth val="0"/>
        <c:axId val="1248139263"/>
        <c:axId val="1248137183"/>
      </c:lineChart>
      <c:lineChart>
        <c:grouping val="standard"/>
        <c:varyColors val="0"/>
        <c:ser>
          <c:idx val="1"/>
          <c:order val="1"/>
          <c:tx>
            <c:strRef>
              <c:f>'C37'!$E$6</c:f>
              <c:strCache>
                <c:ptCount val="1"/>
                <c:pt idx="0">
                  <c:v>Forward EPS Estimate</c:v>
                </c:pt>
              </c:strCache>
            </c:strRef>
          </c:tx>
          <c:spPr>
            <a:ln w="28575" cap="rnd">
              <a:solidFill>
                <a:srgbClr val="00437B"/>
              </a:solidFill>
              <a:round/>
            </a:ln>
            <a:effectLst/>
          </c:spPr>
          <c:marker>
            <c:symbol val="none"/>
          </c:marker>
          <c:cat>
            <c:numRef>
              <c:f>'C37'!$B$7:$B$133</c:f>
              <c:numCache>
                <c:formatCode>m/d/yyyy</c:formatCode>
                <c:ptCount val="127"/>
                <c:pt idx="0">
                  <c:v>40602</c:v>
                </c:pt>
                <c:pt idx="1">
                  <c:v>40633</c:v>
                </c:pt>
                <c:pt idx="2">
                  <c:v>40662</c:v>
                </c:pt>
                <c:pt idx="3">
                  <c:v>40694</c:v>
                </c:pt>
                <c:pt idx="4">
                  <c:v>40724</c:v>
                </c:pt>
                <c:pt idx="5">
                  <c:v>40753</c:v>
                </c:pt>
                <c:pt idx="6">
                  <c:v>40786</c:v>
                </c:pt>
                <c:pt idx="7">
                  <c:v>40816</c:v>
                </c:pt>
                <c:pt idx="8">
                  <c:v>40847</c:v>
                </c:pt>
                <c:pt idx="9">
                  <c:v>40877</c:v>
                </c:pt>
                <c:pt idx="10">
                  <c:v>40907</c:v>
                </c:pt>
                <c:pt idx="11">
                  <c:v>40939</c:v>
                </c:pt>
                <c:pt idx="12">
                  <c:v>40968</c:v>
                </c:pt>
                <c:pt idx="13">
                  <c:v>40998</c:v>
                </c:pt>
                <c:pt idx="14">
                  <c:v>41029</c:v>
                </c:pt>
                <c:pt idx="15">
                  <c:v>41060</c:v>
                </c:pt>
                <c:pt idx="16">
                  <c:v>41089</c:v>
                </c:pt>
                <c:pt idx="17">
                  <c:v>41121</c:v>
                </c:pt>
                <c:pt idx="18">
                  <c:v>41152</c:v>
                </c:pt>
                <c:pt idx="19">
                  <c:v>41180</c:v>
                </c:pt>
                <c:pt idx="20">
                  <c:v>41213</c:v>
                </c:pt>
                <c:pt idx="21">
                  <c:v>41243</c:v>
                </c:pt>
                <c:pt idx="22">
                  <c:v>41274</c:v>
                </c:pt>
                <c:pt idx="23">
                  <c:v>41305</c:v>
                </c:pt>
                <c:pt idx="24">
                  <c:v>41333</c:v>
                </c:pt>
                <c:pt idx="25">
                  <c:v>41362</c:v>
                </c:pt>
                <c:pt idx="26">
                  <c:v>41394</c:v>
                </c:pt>
                <c:pt idx="27">
                  <c:v>41425</c:v>
                </c:pt>
                <c:pt idx="28">
                  <c:v>41453</c:v>
                </c:pt>
                <c:pt idx="29">
                  <c:v>41486</c:v>
                </c:pt>
                <c:pt idx="30">
                  <c:v>41516</c:v>
                </c:pt>
                <c:pt idx="31">
                  <c:v>41547</c:v>
                </c:pt>
                <c:pt idx="32">
                  <c:v>41578</c:v>
                </c:pt>
                <c:pt idx="33">
                  <c:v>41607</c:v>
                </c:pt>
                <c:pt idx="34">
                  <c:v>41639</c:v>
                </c:pt>
                <c:pt idx="35">
                  <c:v>41670</c:v>
                </c:pt>
                <c:pt idx="36">
                  <c:v>41698</c:v>
                </c:pt>
                <c:pt idx="37">
                  <c:v>41729</c:v>
                </c:pt>
                <c:pt idx="38">
                  <c:v>41759</c:v>
                </c:pt>
                <c:pt idx="39">
                  <c:v>41789</c:v>
                </c:pt>
                <c:pt idx="40">
                  <c:v>41820</c:v>
                </c:pt>
                <c:pt idx="41">
                  <c:v>41851</c:v>
                </c:pt>
                <c:pt idx="42">
                  <c:v>41880</c:v>
                </c:pt>
                <c:pt idx="43">
                  <c:v>41912</c:v>
                </c:pt>
                <c:pt idx="44">
                  <c:v>41943</c:v>
                </c:pt>
                <c:pt idx="45">
                  <c:v>41971</c:v>
                </c:pt>
                <c:pt idx="46">
                  <c:v>42004</c:v>
                </c:pt>
                <c:pt idx="47">
                  <c:v>42034</c:v>
                </c:pt>
                <c:pt idx="48">
                  <c:v>42062</c:v>
                </c:pt>
                <c:pt idx="49">
                  <c:v>42094</c:v>
                </c:pt>
                <c:pt idx="50">
                  <c:v>42124</c:v>
                </c:pt>
                <c:pt idx="51">
                  <c:v>42153</c:v>
                </c:pt>
                <c:pt idx="52">
                  <c:v>42185</c:v>
                </c:pt>
                <c:pt idx="53">
                  <c:v>42216</c:v>
                </c:pt>
                <c:pt idx="54">
                  <c:v>42247</c:v>
                </c:pt>
                <c:pt idx="55">
                  <c:v>42277</c:v>
                </c:pt>
                <c:pt idx="56">
                  <c:v>42307</c:v>
                </c:pt>
                <c:pt idx="57">
                  <c:v>42338</c:v>
                </c:pt>
                <c:pt idx="58">
                  <c:v>42369</c:v>
                </c:pt>
                <c:pt idx="59">
                  <c:v>42398</c:v>
                </c:pt>
                <c:pt idx="60">
                  <c:v>42429</c:v>
                </c:pt>
                <c:pt idx="61">
                  <c:v>42460</c:v>
                </c:pt>
                <c:pt idx="62">
                  <c:v>42489</c:v>
                </c:pt>
                <c:pt idx="63">
                  <c:v>42521</c:v>
                </c:pt>
                <c:pt idx="64">
                  <c:v>42551</c:v>
                </c:pt>
                <c:pt idx="65">
                  <c:v>42580</c:v>
                </c:pt>
                <c:pt idx="66">
                  <c:v>42613</c:v>
                </c:pt>
                <c:pt idx="67">
                  <c:v>42643</c:v>
                </c:pt>
                <c:pt idx="68">
                  <c:v>42674</c:v>
                </c:pt>
                <c:pt idx="69">
                  <c:v>42704</c:v>
                </c:pt>
                <c:pt idx="70">
                  <c:v>42734</c:v>
                </c:pt>
                <c:pt idx="71">
                  <c:v>42766</c:v>
                </c:pt>
                <c:pt idx="72">
                  <c:v>42794</c:v>
                </c:pt>
                <c:pt idx="73">
                  <c:v>42825</c:v>
                </c:pt>
                <c:pt idx="74">
                  <c:v>42853</c:v>
                </c:pt>
                <c:pt idx="75">
                  <c:v>42886</c:v>
                </c:pt>
                <c:pt idx="76">
                  <c:v>42916</c:v>
                </c:pt>
                <c:pt idx="77">
                  <c:v>42947</c:v>
                </c:pt>
                <c:pt idx="78">
                  <c:v>42978</c:v>
                </c:pt>
                <c:pt idx="79">
                  <c:v>43007</c:v>
                </c:pt>
                <c:pt idx="80">
                  <c:v>43039</c:v>
                </c:pt>
                <c:pt idx="81">
                  <c:v>43069</c:v>
                </c:pt>
                <c:pt idx="82">
                  <c:v>43098</c:v>
                </c:pt>
                <c:pt idx="83">
                  <c:v>43131</c:v>
                </c:pt>
                <c:pt idx="84">
                  <c:v>43159</c:v>
                </c:pt>
                <c:pt idx="85">
                  <c:v>43189</c:v>
                </c:pt>
                <c:pt idx="86">
                  <c:v>43220</c:v>
                </c:pt>
                <c:pt idx="87">
                  <c:v>43251</c:v>
                </c:pt>
                <c:pt idx="88">
                  <c:v>43280</c:v>
                </c:pt>
                <c:pt idx="89">
                  <c:v>43312</c:v>
                </c:pt>
                <c:pt idx="90">
                  <c:v>43343</c:v>
                </c:pt>
                <c:pt idx="91">
                  <c:v>43371</c:v>
                </c:pt>
                <c:pt idx="92">
                  <c:v>43404</c:v>
                </c:pt>
                <c:pt idx="93">
                  <c:v>43434</c:v>
                </c:pt>
                <c:pt idx="94">
                  <c:v>43465</c:v>
                </c:pt>
                <c:pt idx="95">
                  <c:v>43496</c:v>
                </c:pt>
                <c:pt idx="96">
                  <c:v>43524</c:v>
                </c:pt>
                <c:pt idx="97">
                  <c:v>43553</c:v>
                </c:pt>
                <c:pt idx="98">
                  <c:v>43585</c:v>
                </c:pt>
                <c:pt idx="99">
                  <c:v>43616</c:v>
                </c:pt>
                <c:pt idx="100">
                  <c:v>43644</c:v>
                </c:pt>
                <c:pt idx="101">
                  <c:v>43677</c:v>
                </c:pt>
                <c:pt idx="102">
                  <c:v>43707</c:v>
                </c:pt>
                <c:pt idx="103">
                  <c:v>43738</c:v>
                </c:pt>
                <c:pt idx="104">
                  <c:v>43769</c:v>
                </c:pt>
                <c:pt idx="105">
                  <c:v>43798</c:v>
                </c:pt>
                <c:pt idx="106">
                  <c:v>43830</c:v>
                </c:pt>
                <c:pt idx="107">
                  <c:v>43861</c:v>
                </c:pt>
                <c:pt idx="108">
                  <c:v>43889</c:v>
                </c:pt>
                <c:pt idx="109">
                  <c:v>43921</c:v>
                </c:pt>
                <c:pt idx="110">
                  <c:v>43951</c:v>
                </c:pt>
                <c:pt idx="111">
                  <c:v>43980</c:v>
                </c:pt>
                <c:pt idx="112">
                  <c:v>44012</c:v>
                </c:pt>
                <c:pt idx="113">
                  <c:v>44043</c:v>
                </c:pt>
                <c:pt idx="114">
                  <c:v>44074</c:v>
                </c:pt>
                <c:pt idx="115">
                  <c:v>44104</c:v>
                </c:pt>
                <c:pt idx="116">
                  <c:v>44134</c:v>
                </c:pt>
                <c:pt idx="117">
                  <c:v>44165</c:v>
                </c:pt>
                <c:pt idx="118">
                  <c:v>44196</c:v>
                </c:pt>
                <c:pt idx="119">
                  <c:v>44225</c:v>
                </c:pt>
                <c:pt idx="120">
                  <c:v>44253</c:v>
                </c:pt>
                <c:pt idx="121">
                  <c:v>44286</c:v>
                </c:pt>
                <c:pt idx="122">
                  <c:v>44316</c:v>
                </c:pt>
                <c:pt idx="123">
                  <c:v>44347</c:v>
                </c:pt>
                <c:pt idx="124">
                  <c:v>44377</c:v>
                </c:pt>
                <c:pt idx="125">
                  <c:v>44407</c:v>
                </c:pt>
                <c:pt idx="126">
                  <c:v>44439</c:v>
                </c:pt>
              </c:numCache>
            </c:numRef>
          </c:cat>
          <c:val>
            <c:numRef>
              <c:f>'C37'!$E$7:$E$133</c:f>
              <c:numCache>
                <c:formatCode>General</c:formatCode>
                <c:ptCount val="127"/>
                <c:pt idx="0">
                  <c:v>96.28</c:v>
                </c:pt>
                <c:pt idx="1">
                  <c:v>96.94</c:v>
                </c:pt>
                <c:pt idx="2">
                  <c:v>98.69</c:v>
                </c:pt>
                <c:pt idx="3">
                  <c:v>99.25</c:v>
                </c:pt>
                <c:pt idx="4">
                  <c:v>98.9</c:v>
                </c:pt>
                <c:pt idx="5">
                  <c:v>99.38</c:v>
                </c:pt>
                <c:pt idx="6">
                  <c:v>99.94</c:v>
                </c:pt>
                <c:pt idx="7">
                  <c:v>99.05</c:v>
                </c:pt>
                <c:pt idx="8">
                  <c:v>99.09</c:v>
                </c:pt>
                <c:pt idx="9">
                  <c:v>99.13</c:v>
                </c:pt>
                <c:pt idx="10">
                  <c:v>98.88</c:v>
                </c:pt>
                <c:pt idx="11">
                  <c:v>104.61</c:v>
                </c:pt>
                <c:pt idx="12">
                  <c:v>104.49</c:v>
                </c:pt>
                <c:pt idx="13">
                  <c:v>104.24</c:v>
                </c:pt>
                <c:pt idx="14">
                  <c:v>105.17</c:v>
                </c:pt>
                <c:pt idx="15">
                  <c:v>104.83</c:v>
                </c:pt>
                <c:pt idx="16">
                  <c:v>104.21</c:v>
                </c:pt>
                <c:pt idx="17">
                  <c:v>103.34</c:v>
                </c:pt>
                <c:pt idx="18">
                  <c:v>103.58</c:v>
                </c:pt>
                <c:pt idx="19">
                  <c:v>103.19</c:v>
                </c:pt>
                <c:pt idx="20">
                  <c:v>104.16</c:v>
                </c:pt>
                <c:pt idx="21">
                  <c:v>103.78</c:v>
                </c:pt>
                <c:pt idx="22">
                  <c:v>103.65</c:v>
                </c:pt>
                <c:pt idx="23">
                  <c:v>110.18</c:v>
                </c:pt>
                <c:pt idx="24">
                  <c:v>110.39</c:v>
                </c:pt>
                <c:pt idx="25">
                  <c:v>110.3</c:v>
                </c:pt>
                <c:pt idx="26">
                  <c:v>109.83</c:v>
                </c:pt>
                <c:pt idx="27">
                  <c:v>109.87</c:v>
                </c:pt>
                <c:pt idx="28">
                  <c:v>109.82</c:v>
                </c:pt>
                <c:pt idx="29">
                  <c:v>110.41</c:v>
                </c:pt>
                <c:pt idx="30">
                  <c:v>110.28</c:v>
                </c:pt>
                <c:pt idx="31">
                  <c:v>110.27</c:v>
                </c:pt>
                <c:pt idx="32">
                  <c:v>110.96</c:v>
                </c:pt>
                <c:pt idx="33">
                  <c:v>111.15</c:v>
                </c:pt>
                <c:pt idx="34">
                  <c:v>110.57</c:v>
                </c:pt>
                <c:pt idx="35">
                  <c:v>117.64</c:v>
                </c:pt>
                <c:pt idx="36">
                  <c:v>117.64</c:v>
                </c:pt>
                <c:pt idx="37">
                  <c:v>117.2</c:v>
                </c:pt>
                <c:pt idx="38">
                  <c:v>117.77</c:v>
                </c:pt>
                <c:pt idx="39">
                  <c:v>117.97</c:v>
                </c:pt>
                <c:pt idx="40">
                  <c:v>118.13</c:v>
                </c:pt>
                <c:pt idx="41">
                  <c:v>119.58</c:v>
                </c:pt>
                <c:pt idx="42">
                  <c:v>119.51</c:v>
                </c:pt>
                <c:pt idx="43">
                  <c:v>119.36</c:v>
                </c:pt>
                <c:pt idx="44">
                  <c:v>120.2</c:v>
                </c:pt>
                <c:pt idx="45">
                  <c:v>120.13</c:v>
                </c:pt>
                <c:pt idx="46">
                  <c:v>119.7</c:v>
                </c:pt>
                <c:pt idx="47">
                  <c:v>119.26</c:v>
                </c:pt>
                <c:pt idx="48">
                  <c:v>118.36</c:v>
                </c:pt>
                <c:pt idx="49">
                  <c:v>118.17</c:v>
                </c:pt>
                <c:pt idx="50">
                  <c:v>117.72</c:v>
                </c:pt>
                <c:pt idx="51">
                  <c:v>118.22</c:v>
                </c:pt>
                <c:pt idx="52">
                  <c:v>117.86</c:v>
                </c:pt>
                <c:pt idx="53">
                  <c:v>118.45</c:v>
                </c:pt>
                <c:pt idx="54">
                  <c:v>118.13</c:v>
                </c:pt>
                <c:pt idx="55">
                  <c:v>117.57</c:v>
                </c:pt>
                <c:pt idx="56">
                  <c:v>118.14</c:v>
                </c:pt>
                <c:pt idx="57">
                  <c:v>117.96</c:v>
                </c:pt>
                <c:pt idx="58">
                  <c:v>117.53</c:v>
                </c:pt>
                <c:pt idx="59">
                  <c:v>120.66</c:v>
                </c:pt>
                <c:pt idx="60">
                  <c:v>119.1</c:v>
                </c:pt>
                <c:pt idx="61">
                  <c:v>117.94</c:v>
                </c:pt>
                <c:pt idx="62">
                  <c:v>117.29</c:v>
                </c:pt>
                <c:pt idx="63">
                  <c:v>117.53</c:v>
                </c:pt>
                <c:pt idx="64">
                  <c:v>117.41</c:v>
                </c:pt>
                <c:pt idx="65">
                  <c:v>117.85</c:v>
                </c:pt>
                <c:pt idx="66">
                  <c:v>117.62</c:v>
                </c:pt>
                <c:pt idx="67">
                  <c:v>116.96</c:v>
                </c:pt>
                <c:pt idx="68">
                  <c:v>118.74</c:v>
                </c:pt>
                <c:pt idx="69">
                  <c:v>118.99</c:v>
                </c:pt>
                <c:pt idx="70">
                  <c:v>118.51</c:v>
                </c:pt>
                <c:pt idx="71">
                  <c:v>129.86000000000001</c:v>
                </c:pt>
                <c:pt idx="72">
                  <c:v>129.43</c:v>
                </c:pt>
                <c:pt idx="73">
                  <c:v>129.04</c:v>
                </c:pt>
                <c:pt idx="74">
                  <c:v>129.62</c:v>
                </c:pt>
                <c:pt idx="75">
                  <c:v>129.94999999999999</c:v>
                </c:pt>
                <c:pt idx="76">
                  <c:v>129.94</c:v>
                </c:pt>
                <c:pt idx="77">
                  <c:v>130.55000000000001</c:v>
                </c:pt>
                <c:pt idx="78">
                  <c:v>130.84</c:v>
                </c:pt>
                <c:pt idx="79">
                  <c:v>130.72999999999999</c:v>
                </c:pt>
                <c:pt idx="80">
                  <c:v>133.01</c:v>
                </c:pt>
                <c:pt idx="81">
                  <c:v>133.76</c:v>
                </c:pt>
                <c:pt idx="82">
                  <c:v>134</c:v>
                </c:pt>
                <c:pt idx="83">
                  <c:v>154.33000000000001</c:v>
                </c:pt>
                <c:pt idx="84">
                  <c:v>156.38</c:v>
                </c:pt>
                <c:pt idx="85">
                  <c:v>155.99</c:v>
                </c:pt>
                <c:pt idx="86">
                  <c:v>157.88</c:v>
                </c:pt>
                <c:pt idx="87">
                  <c:v>159</c:v>
                </c:pt>
                <c:pt idx="88">
                  <c:v>159.65</c:v>
                </c:pt>
                <c:pt idx="89">
                  <c:v>161.16999999999999</c:v>
                </c:pt>
                <c:pt idx="90">
                  <c:v>161.69999999999999</c:v>
                </c:pt>
                <c:pt idx="91">
                  <c:v>161.57</c:v>
                </c:pt>
                <c:pt idx="92">
                  <c:v>163.89</c:v>
                </c:pt>
                <c:pt idx="93">
                  <c:v>163.61000000000001</c:v>
                </c:pt>
                <c:pt idx="94">
                  <c:v>162.43</c:v>
                </c:pt>
                <c:pt idx="95">
                  <c:v>168.25</c:v>
                </c:pt>
                <c:pt idx="96">
                  <c:v>167.01</c:v>
                </c:pt>
                <c:pt idx="97">
                  <c:v>166.17</c:v>
                </c:pt>
                <c:pt idx="98">
                  <c:v>166.48</c:v>
                </c:pt>
                <c:pt idx="99">
                  <c:v>166.74</c:v>
                </c:pt>
                <c:pt idx="100">
                  <c:v>166.07</c:v>
                </c:pt>
                <c:pt idx="101">
                  <c:v>166.07</c:v>
                </c:pt>
                <c:pt idx="102">
                  <c:v>165.74</c:v>
                </c:pt>
                <c:pt idx="103">
                  <c:v>164.34</c:v>
                </c:pt>
                <c:pt idx="104">
                  <c:v>164.63</c:v>
                </c:pt>
                <c:pt idx="105">
                  <c:v>164.05</c:v>
                </c:pt>
                <c:pt idx="106">
                  <c:v>163.81</c:v>
                </c:pt>
                <c:pt idx="107">
                  <c:v>174.86</c:v>
                </c:pt>
                <c:pt idx="108">
                  <c:v>172.73</c:v>
                </c:pt>
                <c:pt idx="109">
                  <c:v>150.91999999999999</c:v>
                </c:pt>
                <c:pt idx="110">
                  <c:v>129.44</c:v>
                </c:pt>
                <c:pt idx="111">
                  <c:v>124.69</c:v>
                </c:pt>
                <c:pt idx="112">
                  <c:v>124.76</c:v>
                </c:pt>
                <c:pt idx="113">
                  <c:v>129.22</c:v>
                </c:pt>
                <c:pt idx="114">
                  <c:v>130.97999999999999</c:v>
                </c:pt>
                <c:pt idx="115">
                  <c:v>131.36000000000001</c:v>
                </c:pt>
                <c:pt idx="116">
                  <c:v>137.77000000000001</c:v>
                </c:pt>
                <c:pt idx="117">
                  <c:v>140.61000000000001</c:v>
                </c:pt>
                <c:pt idx="118">
                  <c:v>139.07</c:v>
                </c:pt>
                <c:pt idx="119">
                  <c:v>168.63</c:v>
                </c:pt>
                <c:pt idx="120">
                  <c:v>172.09</c:v>
                </c:pt>
                <c:pt idx="121">
                  <c:v>173.29</c:v>
                </c:pt>
                <c:pt idx="122">
                  <c:v>183.98</c:v>
                </c:pt>
                <c:pt idx="123">
                  <c:v>188.33</c:v>
                </c:pt>
                <c:pt idx="124">
                  <c:v>189.96</c:v>
                </c:pt>
                <c:pt idx="125">
                  <c:v>199.46</c:v>
                </c:pt>
                <c:pt idx="126">
                  <c:v>202.28</c:v>
                </c:pt>
              </c:numCache>
            </c:numRef>
          </c:val>
          <c:smooth val="0"/>
          <c:extLst>
            <c:ext xmlns:c16="http://schemas.microsoft.com/office/drawing/2014/chart" uri="{C3380CC4-5D6E-409C-BE32-E72D297353CC}">
              <c16:uniqueId val="{00000001-0332-425A-AAA5-339AFA4646EC}"/>
            </c:ext>
          </c:extLst>
        </c:ser>
        <c:dLbls>
          <c:showLegendKey val="0"/>
          <c:showVal val="0"/>
          <c:showCatName val="0"/>
          <c:showSerName val="0"/>
          <c:showPercent val="0"/>
          <c:showBubbleSize val="0"/>
        </c:dLbls>
        <c:marker val="1"/>
        <c:smooth val="0"/>
        <c:axId val="902714031"/>
        <c:axId val="902709871"/>
      </c:lineChart>
      <c:dateAx>
        <c:axId val="1248139263"/>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Book" panose="02000604040000020004" pitchFamily="2" charset="0"/>
                <a:ea typeface="+mn-ea"/>
                <a:cs typeface="+mn-cs"/>
              </a:defRPr>
            </a:pPr>
            <a:endParaRPr lang="en-US"/>
          </a:p>
        </c:txPr>
        <c:crossAx val="1248137183"/>
        <c:crosses val="autoZero"/>
        <c:auto val="1"/>
        <c:lblOffset val="100"/>
        <c:baseTimeUnit val="months"/>
        <c:majorUnit val="2"/>
        <c:majorTimeUnit val="years"/>
      </c:dateAx>
      <c:valAx>
        <c:axId val="1248137183"/>
        <c:scaling>
          <c:orientation val="minMax"/>
          <c:min val="0.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r>
                  <a:rPr lang="en-US" sz="1050" dirty="0">
                    <a:latin typeface="+mj-lt"/>
                  </a:rPr>
                  <a:t>Operating Margins</a:t>
                </a:r>
              </a:p>
            </c:rich>
          </c:tx>
          <c:layout>
            <c:manualLayout>
              <c:xMode val="edge"/>
              <c:yMode val="edge"/>
              <c:x val="0"/>
              <c:y val="0.28180982068275023"/>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1248139263"/>
        <c:crosses val="autoZero"/>
        <c:crossBetween val="between"/>
        <c:majorUnit val="1.0000000000000002E-2"/>
      </c:valAx>
      <c:valAx>
        <c:axId val="902709871"/>
        <c:scaling>
          <c:orientation val="minMax"/>
          <c:min val="80"/>
        </c:scaling>
        <c:delete val="0"/>
        <c:axPos val="r"/>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r>
                  <a:rPr lang="en-US" sz="1050">
                    <a:latin typeface="+mj-lt"/>
                  </a:rPr>
                  <a:t>Forward Earnings</a:t>
                </a:r>
              </a:p>
            </c:rich>
          </c:tx>
          <c:layout>
            <c:manualLayout>
              <c:xMode val="edge"/>
              <c:yMode val="edge"/>
              <c:x val="0.95256824290736486"/>
              <c:y val="0.29236628335094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title>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902714031"/>
        <c:crosses val="max"/>
        <c:crossBetween val="between"/>
        <c:majorUnit val="40"/>
      </c:valAx>
      <c:dateAx>
        <c:axId val="902714031"/>
        <c:scaling>
          <c:orientation val="minMax"/>
        </c:scaling>
        <c:delete val="1"/>
        <c:axPos val="b"/>
        <c:numFmt formatCode="m/d/yyyy" sourceLinked="1"/>
        <c:majorTickMark val="out"/>
        <c:minorTickMark val="none"/>
        <c:tickLblPos val="nextTo"/>
        <c:crossAx val="902709871"/>
        <c:crosses val="autoZero"/>
        <c:auto val="1"/>
        <c:lblOffset val="100"/>
        <c:baseTimeUnit val="months"/>
      </c:dateAx>
      <c:spPr>
        <a:noFill/>
        <a:ln>
          <a:noFill/>
        </a:ln>
        <a:effectLst/>
      </c:spPr>
    </c:plotArea>
    <c:legend>
      <c:legendPos val="t"/>
      <c:layout>
        <c:manualLayout>
          <c:xMode val="edge"/>
          <c:yMode val="edge"/>
          <c:x val="5.458386849676079E-4"/>
          <c:y val="0.94288222185355608"/>
          <c:w val="0.97938940762964088"/>
          <c:h val="5.52305472848226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i="0">
          <a:latin typeface="Gotham Book" panose="02000604040000020004" pitchFamily="2"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Household Assets</c:v>
          </c:tx>
          <c:spPr>
            <a:ln w="28575" cap="rnd">
              <a:solidFill>
                <a:schemeClr val="accent3"/>
              </a:solidFill>
              <a:round/>
            </a:ln>
            <a:effectLst/>
          </c:spPr>
          <c:marker>
            <c:symbol val="none"/>
          </c:marker>
          <c:cat>
            <c:numRef>
              <c:f>Sheet1!$C$8:$C$254</c:f>
              <c:numCache>
                <c:formatCode>mm/dd/yyyy</c:formatCode>
                <c:ptCount val="247"/>
                <c:pt idx="0">
                  <c:v>21916</c:v>
                </c:pt>
                <c:pt idx="1">
                  <c:v>22007</c:v>
                </c:pt>
                <c:pt idx="2">
                  <c:v>22098</c:v>
                </c:pt>
                <c:pt idx="3">
                  <c:v>22190</c:v>
                </c:pt>
                <c:pt idx="4">
                  <c:v>22282</c:v>
                </c:pt>
                <c:pt idx="5">
                  <c:v>22372</c:v>
                </c:pt>
                <c:pt idx="6">
                  <c:v>22463</c:v>
                </c:pt>
                <c:pt idx="7">
                  <c:v>22555</c:v>
                </c:pt>
                <c:pt idx="8">
                  <c:v>22647</c:v>
                </c:pt>
                <c:pt idx="9">
                  <c:v>22737</c:v>
                </c:pt>
                <c:pt idx="10">
                  <c:v>22828</c:v>
                </c:pt>
                <c:pt idx="11">
                  <c:v>22920</c:v>
                </c:pt>
                <c:pt idx="12">
                  <c:v>23012</c:v>
                </c:pt>
                <c:pt idx="13">
                  <c:v>23102</c:v>
                </c:pt>
                <c:pt idx="14">
                  <c:v>23193</c:v>
                </c:pt>
                <c:pt idx="15">
                  <c:v>23285</c:v>
                </c:pt>
                <c:pt idx="16">
                  <c:v>23377</c:v>
                </c:pt>
                <c:pt idx="17">
                  <c:v>23468</c:v>
                </c:pt>
                <c:pt idx="18">
                  <c:v>23559</c:v>
                </c:pt>
                <c:pt idx="19">
                  <c:v>23651</c:v>
                </c:pt>
                <c:pt idx="20">
                  <c:v>23743</c:v>
                </c:pt>
                <c:pt idx="21">
                  <c:v>23833</c:v>
                </c:pt>
                <c:pt idx="22">
                  <c:v>23924</c:v>
                </c:pt>
                <c:pt idx="23">
                  <c:v>24016</c:v>
                </c:pt>
                <c:pt idx="24">
                  <c:v>24108</c:v>
                </c:pt>
                <c:pt idx="25">
                  <c:v>24198</c:v>
                </c:pt>
                <c:pt idx="26">
                  <c:v>24289</c:v>
                </c:pt>
                <c:pt idx="27">
                  <c:v>24381</c:v>
                </c:pt>
                <c:pt idx="28">
                  <c:v>24473</c:v>
                </c:pt>
                <c:pt idx="29">
                  <c:v>24563</c:v>
                </c:pt>
                <c:pt idx="30">
                  <c:v>24654</c:v>
                </c:pt>
                <c:pt idx="31">
                  <c:v>24746</c:v>
                </c:pt>
                <c:pt idx="32">
                  <c:v>24838</c:v>
                </c:pt>
                <c:pt idx="33">
                  <c:v>24929</c:v>
                </c:pt>
                <c:pt idx="34">
                  <c:v>25020</c:v>
                </c:pt>
                <c:pt idx="35">
                  <c:v>25112</c:v>
                </c:pt>
                <c:pt idx="36">
                  <c:v>25204</c:v>
                </c:pt>
                <c:pt idx="37">
                  <c:v>25294</c:v>
                </c:pt>
                <c:pt idx="38">
                  <c:v>25385</c:v>
                </c:pt>
                <c:pt idx="39">
                  <c:v>25477</c:v>
                </c:pt>
                <c:pt idx="40">
                  <c:v>25569</c:v>
                </c:pt>
                <c:pt idx="41">
                  <c:v>25659</c:v>
                </c:pt>
                <c:pt idx="42">
                  <c:v>25750</c:v>
                </c:pt>
                <c:pt idx="43">
                  <c:v>25842</c:v>
                </c:pt>
                <c:pt idx="44">
                  <c:v>25934</c:v>
                </c:pt>
                <c:pt idx="45">
                  <c:v>26024</c:v>
                </c:pt>
                <c:pt idx="46">
                  <c:v>26115</c:v>
                </c:pt>
                <c:pt idx="47">
                  <c:v>26207</c:v>
                </c:pt>
                <c:pt idx="48">
                  <c:v>26299</c:v>
                </c:pt>
                <c:pt idx="49">
                  <c:v>26390</c:v>
                </c:pt>
                <c:pt idx="50">
                  <c:v>26481</c:v>
                </c:pt>
                <c:pt idx="51">
                  <c:v>26573</c:v>
                </c:pt>
                <c:pt idx="52">
                  <c:v>26665</c:v>
                </c:pt>
                <c:pt idx="53">
                  <c:v>26755</c:v>
                </c:pt>
                <c:pt idx="54">
                  <c:v>26846</c:v>
                </c:pt>
                <c:pt idx="55">
                  <c:v>26938</c:v>
                </c:pt>
                <c:pt idx="56">
                  <c:v>27030</c:v>
                </c:pt>
                <c:pt idx="57">
                  <c:v>27120</c:v>
                </c:pt>
                <c:pt idx="58">
                  <c:v>27211</c:v>
                </c:pt>
                <c:pt idx="59">
                  <c:v>27303</c:v>
                </c:pt>
                <c:pt idx="60">
                  <c:v>27395</c:v>
                </c:pt>
                <c:pt idx="61">
                  <c:v>27485</c:v>
                </c:pt>
                <c:pt idx="62">
                  <c:v>27576</c:v>
                </c:pt>
                <c:pt idx="63">
                  <c:v>27668</c:v>
                </c:pt>
                <c:pt idx="64">
                  <c:v>27760</c:v>
                </c:pt>
                <c:pt idx="65">
                  <c:v>27851</c:v>
                </c:pt>
                <c:pt idx="66">
                  <c:v>27942</c:v>
                </c:pt>
                <c:pt idx="67">
                  <c:v>28034</c:v>
                </c:pt>
                <c:pt idx="68">
                  <c:v>28126</c:v>
                </c:pt>
                <c:pt idx="69">
                  <c:v>28216</c:v>
                </c:pt>
                <c:pt idx="70">
                  <c:v>28307</c:v>
                </c:pt>
                <c:pt idx="71">
                  <c:v>28399</c:v>
                </c:pt>
                <c:pt idx="72">
                  <c:v>28491</c:v>
                </c:pt>
                <c:pt idx="73">
                  <c:v>28581</c:v>
                </c:pt>
                <c:pt idx="74">
                  <c:v>28672</c:v>
                </c:pt>
                <c:pt idx="75">
                  <c:v>28764</c:v>
                </c:pt>
                <c:pt idx="76">
                  <c:v>28856</c:v>
                </c:pt>
                <c:pt idx="77">
                  <c:v>28946</c:v>
                </c:pt>
                <c:pt idx="78">
                  <c:v>29037</c:v>
                </c:pt>
                <c:pt idx="79">
                  <c:v>29129</c:v>
                </c:pt>
                <c:pt idx="80">
                  <c:v>29221</c:v>
                </c:pt>
                <c:pt idx="81">
                  <c:v>29312</c:v>
                </c:pt>
                <c:pt idx="82">
                  <c:v>29403</c:v>
                </c:pt>
                <c:pt idx="83">
                  <c:v>29495</c:v>
                </c:pt>
                <c:pt idx="84">
                  <c:v>29587</c:v>
                </c:pt>
                <c:pt idx="85">
                  <c:v>29677</c:v>
                </c:pt>
                <c:pt idx="86">
                  <c:v>29768</c:v>
                </c:pt>
                <c:pt idx="87">
                  <c:v>29860</c:v>
                </c:pt>
                <c:pt idx="88">
                  <c:v>29952</c:v>
                </c:pt>
                <c:pt idx="89">
                  <c:v>30042</c:v>
                </c:pt>
                <c:pt idx="90">
                  <c:v>30133</c:v>
                </c:pt>
                <c:pt idx="91">
                  <c:v>30225</c:v>
                </c:pt>
                <c:pt idx="92">
                  <c:v>30317</c:v>
                </c:pt>
                <c:pt idx="93">
                  <c:v>30407</c:v>
                </c:pt>
                <c:pt idx="94">
                  <c:v>30498</c:v>
                </c:pt>
                <c:pt idx="95">
                  <c:v>30590</c:v>
                </c:pt>
                <c:pt idx="96">
                  <c:v>30682</c:v>
                </c:pt>
                <c:pt idx="97">
                  <c:v>30773</c:v>
                </c:pt>
                <c:pt idx="98">
                  <c:v>30864</c:v>
                </c:pt>
                <c:pt idx="99">
                  <c:v>30956</c:v>
                </c:pt>
                <c:pt idx="100">
                  <c:v>31048</c:v>
                </c:pt>
                <c:pt idx="101">
                  <c:v>31138</c:v>
                </c:pt>
                <c:pt idx="102">
                  <c:v>31229</c:v>
                </c:pt>
                <c:pt idx="103">
                  <c:v>31321</c:v>
                </c:pt>
                <c:pt idx="104">
                  <c:v>31413</c:v>
                </c:pt>
                <c:pt idx="105">
                  <c:v>31503</c:v>
                </c:pt>
                <c:pt idx="106">
                  <c:v>31594</c:v>
                </c:pt>
                <c:pt idx="107">
                  <c:v>31686</c:v>
                </c:pt>
                <c:pt idx="108">
                  <c:v>31778</c:v>
                </c:pt>
                <c:pt idx="109">
                  <c:v>31868</c:v>
                </c:pt>
                <c:pt idx="110">
                  <c:v>31959</c:v>
                </c:pt>
                <c:pt idx="111">
                  <c:v>32051</c:v>
                </c:pt>
                <c:pt idx="112">
                  <c:v>32143</c:v>
                </c:pt>
                <c:pt idx="113">
                  <c:v>32234</c:v>
                </c:pt>
                <c:pt idx="114">
                  <c:v>32325</c:v>
                </c:pt>
                <c:pt idx="115">
                  <c:v>32417</c:v>
                </c:pt>
                <c:pt idx="116">
                  <c:v>32509</c:v>
                </c:pt>
                <c:pt idx="117">
                  <c:v>32599</c:v>
                </c:pt>
                <c:pt idx="118">
                  <c:v>32690</c:v>
                </c:pt>
                <c:pt idx="119">
                  <c:v>32782</c:v>
                </c:pt>
                <c:pt idx="120">
                  <c:v>32874</c:v>
                </c:pt>
                <c:pt idx="121">
                  <c:v>32964</c:v>
                </c:pt>
                <c:pt idx="122">
                  <c:v>33055</c:v>
                </c:pt>
                <c:pt idx="123">
                  <c:v>33147</c:v>
                </c:pt>
                <c:pt idx="124">
                  <c:v>33239</c:v>
                </c:pt>
                <c:pt idx="125">
                  <c:v>33329</c:v>
                </c:pt>
                <c:pt idx="126">
                  <c:v>33420</c:v>
                </c:pt>
                <c:pt idx="127">
                  <c:v>33512</c:v>
                </c:pt>
                <c:pt idx="128">
                  <c:v>33604</c:v>
                </c:pt>
                <c:pt idx="129">
                  <c:v>33695</c:v>
                </c:pt>
                <c:pt idx="130">
                  <c:v>33786</c:v>
                </c:pt>
                <c:pt idx="131">
                  <c:v>33878</c:v>
                </c:pt>
                <c:pt idx="132">
                  <c:v>33970</c:v>
                </c:pt>
                <c:pt idx="133">
                  <c:v>34060</c:v>
                </c:pt>
                <c:pt idx="134">
                  <c:v>34151</c:v>
                </c:pt>
                <c:pt idx="135">
                  <c:v>34243</c:v>
                </c:pt>
                <c:pt idx="136">
                  <c:v>34335</c:v>
                </c:pt>
                <c:pt idx="137">
                  <c:v>34425</c:v>
                </c:pt>
                <c:pt idx="138">
                  <c:v>34516</c:v>
                </c:pt>
                <c:pt idx="139">
                  <c:v>34608</c:v>
                </c:pt>
                <c:pt idx="140">
                  <c:v>34700</c:v>
                </c:pt>
                <c:pt idx="141">
                  <c:v>34790</c:v>
                </c:pt>
                <c:pt idx="142">
                  <c:v>34881</c:v>
                </c:pt>
                <c:pt idx="143">
                  <c:v>34973</c:v>
                </c:pt>
                <c:pt idx="144">
                  <c:v>35065</c:v>
                </c:pt>
                <c:pt idx="145">
                  <c:v>35156</c:v>
                </c:pt>
                <c:pt idx="146">
                  <c:v>35247</c:v>
                </c:pt>
                <c:pt idx="147">
                  <c:v>35339</c:v>
                </c:pt>
                <c:pt idx="148">
                  <c:v>35431</c:v>
                </c:pt>
                <c:pt idx="149">
                  <c:v>35521</c:v>
                </c:pt>
                <c:pt idx="150">
                  <c:v>35612</c:v>
                </c:pt>
                <c:pt idx="151">
                  <c:v>35704</c:v>
                </c:pt>
                <c:pt idx="152">
                  <c:v>35796</c:v>
                </c:pt>
                <c:pt idx="153">
                  <c:v>35886</c:v>
                </c:pt>
                <c:pt idx="154">
                  <c:v>35977</c:v>
                </c:pt>
                <c:pt idx="155">
                  <c:v>36069</c:v>
                </c:pt>
                <c:pt idx="156">
                  <c:v>36161</c:v>
                </c:pt>
                <c:pt idx="157">
                  <c:v>36251</c:v>
                </c:pt>
                <c:pt idx="158">
                  <c:v>36342</c:v>
                </c:pt>
                <c:pt idx="159">
                  <c:v>36434</c:v>
                </c:pt>
                <c:pt idx="160">
                  <c:v>36526</c:v>
                </c:pt>
                <c:pt idx="161">
                  <c:v>36617</c:v>
                </c:pt>
                <c:pt idx="162">
                  <c:v>36708</c:v>
                </c:pt>
                <c:pt idx="163">
                  <c:v>36800</c:v>
                </c:pt>
                <c:pt idx="164">
                  <c:v>36892</c:v>
                </c:pt>
                <c:pt idx="165">
                  <c:v>36982</c:v>
                </c:pt>
                <c:pt idx="166">
                  <c:v>37073</c:v>
                </c:pt>
                <c:pt idx="167">
                  <c:v>37165</c:v>
                </c:pt>
                <c:pt idx="168">
                  <c:v>37257</c:v>
                </c:pt>
                <c:pt idx="169">
                  <c:v>37347</c:v>
                </c:pt>
                <c:pt idx="170">
                  <c:v>37438</c:v>
                </c:pt>
                <c:pt idx="171">
                  <c:v>37530</c:v>
                </c:pt>
                <c:pt idx="172">
                  <c:v>37622</c:v>
                </c:pt>
                <c:pt idx="173">
                  <c:v>37712</c:v>
                </c:pt>
                <c:pt idx="174">
                  <c:v>37803</c:v>
                </c:pt>
                <c:pt idx="175">
                  <c:v>37895</c:v>
                </c:pt>
                <c:pt idx="176">
                  <c:v>37987</c:v>
                </c:pt>
                <c:pt idx="177">
                  <c:v>38078</c:v>
                </c:pt>
                <c:pt idx="178">
                  <c:v>38169</c:v>
                </c:pt>
                <c:pt idx="179">
                  <c:v>38261</c:v>
                </c:pt>
                <c:pt idx="180">
                  <c:v>38353</c:v>
                </c:pt>
                <c:pt idx="181">
                  <c:v>38443</c:v>
                </c:pt>
                <c:pt idx="182">
                  <c:v>38534</c:v>
                </c:pt>
                <c:pt idx="183">
                  <c:v>38626</c:v>
                </c:pt>
                <c:pt idx="184">
                  <c:v>38718</c:v>
                </c:pt>
                <c:pt idx="185">
                  <c:v>38808</c:v>
                </c:pt>
                <c:pt idx="186">
                  <c:v>38899</c:v>
                </c:pt>
                <c:pt idx="187">
                  <c:v>38991</c:v>
                </c:pt>
                <c:pt idx="188">
                  <c:v>39083</c:v>
                </c:pt>
                <c:pt idx="189">
                  <c:v>39173</c:v>
                </c:pt>
                <c:pt idx="190">
                  <c:v>39264</c:v>
                </c:pt>
                <c:pt idx="191">
                  <c:v>39356</c:v>
                </c:pt>
                <c:pt idx="192">
                  <c:v>39448</c:v>
                </c:pt>
                <c:pt idx="193">
                  <c:v>39539</c:v>
                </c:pt>
                <c:pt idx="194">
                  <c:v>39630</c:v>
                </c:pt>
                <c:pt idx="195">
                  <c:v>39722</c:v>
                </c:pt>
                <c:pt idx="196">
                  <c:v>39814</c:v>
                </c:pt>
                <c:pt idx="197">
                  <c:v>39904</c:v>
                </c:pt>
                <c:pt idx="198">
                  <c:v>39995</c:v>
                </c:pt>
                <c:pt idx="199">
                  <c:v>40087</c:v>
                </c:pt>
                <c:pt idx="200">
                  <c:v>40179</c:v>
                </c:pt>
                <c:pt idx="201">
                  <c:v>40269</c:v>
                </c:pt>
                <c:pt idx="202">
                  <c:v>40360</c:v>
                </c:pt>
                <c:pt idx="203">
                  <c:v>40452</c:v>
                </c:pt>
                <c:pt idx="204">
                  <c:v>40544</c:v>
                </c:pt>
                <c:pt idx="205">
                  <c:v>40634</c:v>
                </c:pt>
                <c:pt idx="206">
                  <c:v>40725</c:v>
                </c:pt>
                <c:pt idx="207">
                  <c:v>40817</c:v>
                </c:pt>
                <c:pt idx="208">
                  <c:v>40909</c:v>
                </c:pt>
                <c:pt idx="209">
                  <c:v>41000</c:v>
                </c:pt>
                <c:pt idx="210">
                  <c:v>41091</c:v>
                </c:pt>
                <c:pt idx="211">
                  <c:v>41183</c:v>
                </c:pt>
                <c:pt idx="212">
                  <c:v>41275</c:v>
                </c:pt>
                <c:pt idx="213">
                  <c:v>41365</c:v>
                </c:pt>
                <c:pt idx="214">
                  <c:v>41456</c:v>
                </c:pt>
                <c:pt idx="215">
                  <c:v>41548</c:v>
                </c:pt>
                <c:pt idx="216">
                  <c:v>41640</c:v>
                </c:pt>
                <c:pt idx="217">
                  <c:v>41730</c:v>
                </c:pt>
                <c:pt idx="218">
                  <c:v>41821</c:v>
                </c:pt>
                <c:pt idx="219">
                  <c:v>41913</c:v>
                </c:pt>
                <c:pt idx="220">
                  <c:v>42005</c:v>
                </c:pt>
                <c:pt idx="221">
                  <c:v>42095</c:v>
                </c:pt>
                <c:pt idx="222">
                  <c:v>42186</c:v>
                </c:pt>
                <c:pt idx="223">
                  <c:v>42278</c:v>
                </c:pt>
                <c:pt idx="224">
                  <c:v>42370</c:v>
                </c:pt>
                <c:pt idx="225">
                  <c:v>42461</c:v>
                </c:pt>
                <c:pt idx="226">
                  <c:v>42552</c:v>
                </c:pt>
                <c:pt idx="227">
                  <c:v>42644</c:v>
                </c:pt>
                <c:pt idx="228">
                  <c:v>42736</c:v>
                </c:pt>
                <c:pt idx="229">
                  <c:v>42826</c:v>
                </c:pt>
                <c:pt idx="230">
                  <c:v>42917</c:v>
                </c:pt>
                <c:pt idx="231">
                  <c:v>43009</c:v>
                </c:pt>
                <c:pt idx="232">
                  <c:v>43101</c:v>
                </c:pt>
                <c:pt idx="233">
                  <c:v>43191</c:v>
                </c:pt>
                <c:pt idx="234">
                  <c:v>43282</c:v>
                </c:pt>
                <c:pt idx="235">
                  <c:v>43374</c:v>
                </c:pt>
                <c:pt idx="236">
                  <c:v>43466</c:v>
                </c:pt>
                <c:pt idx="237">
                  <c:v>43556</c:v>
                </c:pt>
                <c:pt idx="238">
                  <c:v>43647</c:v>
                </c:pt>
                <c:pt idx="239">
                  <c:v>43739</c:v>
                </c:pt>
                <c:pt idx="240">
                  <c:v>43831</c:v>
                </c:pt>
                <c:pt idx="241">
                  <c:v>43922</c:v>
                </c:pt>
                <c:pt idx="242">
                  <c:v>44013</c:v>
                </c:pt>
                <c:pt idx="243">
                  <c:v>44105</c:v>
                </c:pt>
                <c:pt idx="244">
                  <c:v>44197</c:v>
                </c:pt>
                <c:pt idx="245">
                  <c:v>44287</c:v>
                </c:pt>
                <c:pt idx="246">
                  <c:v>44378</c:v>
                </c:pt>
              </c:numCache>
            </c:numRef>
          </c:cat>
          <c:val>
            <c:numRef>
              <c:f>Sheet1!$H$8:$H$254</c:f>
              <c:numCache>
                <c:formatCode>General</c:formatCode>
                <c:ptCount val="247"/>
                <c:pt idx="0">
                  <c:v>6.0107137085914344</c:v>
                </c:pt>
                <c:pt idx="1">
                  <c:v>6.00653713068938</c:v>
                </c:pt>
                <c:pt idx="2">
                  <c:v>5.9730757014293276</c:v>
                </c:pt>
                <c:pt idx="3">
                  <c:v>6.1026462836056936</c:v>
                </c:pt>
                <c:pt idx="4">
                  <c:v>6.1693300312825849</c:v>
                </c:pt>
                <c:pt idx="5">
                  <c:v>6.1516563944530045</c:v>
                </c:pt>
                <c:pt idx="6">
                  <c:v>6.151974747474747</c:v>
                </c:pt>
                <c:pt idx="7">
                  <c:v>6.1831642751113316</c:v>
                </c:pt>
                <c:pt idx="8">
                  <c:v>6.1320565991705305</c:v>
                </c:pt>
                <c:pt idx="9">
                  <c:v>5.8341510341510343</c:v>
                </c:pt>
                <c:pt idx="10">
                  <c:v>5.8957705152671762</c:v>
                </c:pt>
                <c:pt idx="11">
                  <c:v>6.091482791136257</c:v>
                </c:pt>
                <c:pt idx="12">
                  <c:v>6.108732230249359</c:v>
                </c:pt>
                <c:pt idx="13">
                  <c:v>6.1401014526170163</c:v>
                </c:pt>
                <c:pt idx="14">
                  <c:v>6.1560735360871535</c:v>
                </c:pt>
                <c:pt idx="15">
                  <c:v>6.0442990654205611</c:v>
                </c:pt>
                <c:pt idx="16">
                  <c:v>6.0095590790616855</c:v>
                </c:pt>
                <c:pt idx="17">
                  <c:v>5.9531701139721402</c:v>
                </c:pt>
                <c:pt idx="18">
                  <c:v>5.9673588039867109</c:v>
                </c:pt>
                <c:pt idx="19">
                  <c:v>5.9908616455178061</c:v>
                </c:pt>
                <c:pt idx="20">
                  <c:v>5.9966673387096776</c:v>
                </c:pt>
                <c:pt idx="21">
                  <c:v>5.9132870462209874</c:v>
                </c:pt>
                <c:pt idx="22">
                  <c:v>5.8965762646662823</c:v>
                </c:pt>
                <c:pt idx="23">
                  <c:v>5.9312800751879697</c:v>
                </c:pt>
                <c:pt idx="24">
                  <c:v>5.8463686738086444</c:v>
                </c:pt>
                <c:pt idx="25">
                  <c:v>5.8609228801169593</c:v>
                </c:pt>
                <c:pt idx="26">
                  <c:v>5.7026626052678724</c:v>
                </c:pt>
                <c:pt idx="27">
                  <c:v>5.7602565454225969</c:v>
                </c:pt>
                <c:pt idx="28">
                  <c:v>5.8416761608838259</c:v>
                </c:pt>
                <c:pt idx="29">
                  <c:v>5.8504278166013286</c:v>
                </c:pt>
                <c:pt idx="30">
                  <c:v>5.8978450727789857</c:v>
                </c:pt>
                <c:pt idx="31">
                  <c:v>5.9516877984521654</c:v>
                </c:pt>
                <c:pt idx="32">
                  <c:v>5.814801282051282</c:v>
                </c:pt>
                <c:pt idx="33">
                  <c:v>5.8982924925862337</c:v>
                </c:pt>
                <c:pt idx="34">
                  <c:v>5.9264644287034187</c:v>
                </c:pt>
                <c:pt idx="35">
                  <c:v>6.0926915520628677</c:v>
                </c:pt>
                <c:pt idx="36">
                  <c:v>6.0431367572409682</c:v>
                </c:pt>
                <c:pt idx="37">
                  <c:v>5.9365299270072995</c:v>
                </c:pt>
                <c:pt idx="38">
                  <c:v>5.7870289752650175</c:v>
                </c:pt>
                <c:pt idx="39">
                  <c:v>5.7190708639578416</c:v>
                </c:pt>
                <c:pt idx="40">
                  <c:v>5.6215558871405316</c:v>
                </c:pt>
                <c:pt idx="41">
                  <c:v>5.4173903247183564</c:v>
                </c:pt>
                <c:pt idx="42">
                  <c:v>5.454896640826874</c:v>
                </c:pt>
                <c:pt idx="43">
                  <c:v>5.5668064433648681</c:v>
                </c:pt>
                <c:pt idx="44">
                  <c:v>5.6125183161554713</c:v>
                </c:pt>
                <c:pt idx="45">
                  <c:v>5.5751391577928366</c:v>
                </c:pt>
                <c:pt idx="46">
                  <c:v>5.5798843586075346</c:v>
                </c:pt>
                <c:pt idx="47">
                  <c:v>5.6432935113609748</c:v>
                </c:pt>
                <c:pt idx="48">
                  <c:v>5.7496665897554218</c:v>
                </c:pt>
                <c:pt idx="49">
                  <c:v>5.7545504087193464</c:v>
                </c:pt>
                <c:pt idx="50">
                  <c:v>5.7505055745667288</c:v>
                </c:pt>
                <c:pt idx="51">
                  <c:v>5.7634561532792929</c:v>
                </c:pt>
                <c:pt idx="52">
                  <c:v>5.6888902653040159</c:v>
                </c:pt>
                <c:pt idx="53">
                  <c:v>5.5934277392788996</c:v>
                </c:pt>
                <c:pt idx="54">
                  <c:v>5.6653161822466611</c:v>
                </c:pt>
                <c:pt idx="55">
                  <c:v>5.4730284572189971</c:v>
                </c:pt>
                <c:pt idx="56">
                  <c:v>5.4364182330827067</c:v>
                </c:pt>
                <c:pt idx="57">
                  <c:v>5.3394824723247227</c:v>
                </c:pt>
                <c:pt idx="58">
                  <c:v>5.1755456830012561</c:v>
                </c:pt>
                <c:pt idx="59">
                  <c:v>5.1874599000788839</c:v>
                </c:pt>
                <c:pt idx="60">
                  <c:v>5.3169234746639082</c:v>
                </c:pt>
                <c:pt idx="61">
                  <c:v>5.2213361542843186</c:v>
                </c:pt>
                <c:pt idx="62">
                  <c:v>5.2145379377431915</c:v>
                </c:pt>
                <c:pt idx="63">
                  <c:v>5.2399754785635189</c:v>
                </c:pt>
                <c:pt idx="64">
                  <c:v>5.2823399814471248</c:v>
                </c:pt>
                <c:pt idx="65">
                  <c:v>5.3639606677338207</c:v>
                </c:pt>
                <c:pt idx="66">
                  <c:v>5.3482104008344509</c:v>
                </c:pt>
                <c:pt idx="67">
                  <c:v>5.3751949566358146</c:v>
                </c:pt>
                <c:pt idx="68">
                  <c:v>5.3574971428571425</c:v>
                </c:pt>
                <c:pt idx="69">
                  <c:v>5.3695770140531511</c:v>
                </c:pt>
                <c:pt idx="70">
                  <c:v>5.3385018929150894</c:v>
                </c:pt>
                <c:pt idx="71">
                  <c:v>5.2935306429459086</c:v>
                </c:pt>
                <c:pt idx="72">
                  <c:v>5.2931971138496907</c:v>
                </c:pt>
                <c:pt idx="73">
                  <c:v>5.3180744226363696</c:v>
                </c:pt>
                <c:pt idx="74">
                  <c:v>5.3633544647708753</c:v>
                </c:pt>
                <c:pt idx="75">
                  <c:v>5.3614193206569727</c:v>
                </c:pt>
                <c:pt idx="76">
                  <c:v>5.392031624614682</c:v>
                </c:pt>
                <c:pt idx="77">
                  <c:v>5.4759678142873165</c:v>
                </c:pt>
                <c:pt idx="78">
                  <c:v>5.5007903050108924</c:v>
                </c:pt>
                <c:pt idx="79">
                  <c:v>5.5343173372969536</c:v>
                </c:pt>
                <c:pt idx="80">
                  <c:v>5.468244055261672</c:v>
                </c:pt>
                <c:pt idx="81">
                  <c:v>5.569257535909367</c:v>
                </c:pt>
                <c:pt idx="82">
                  <c:v>5.5915378976689638</c:v>
                </c:pt>
                <c:pt idx="83">
                  <c:v>5.5550032928779745</c:v>
                </c:pt>
                <c:pt idx="84">
                  <c:v>5.5167773186409548</c:v>
                </c:pt>
                <c:pt idx="85">
                  <c:v>5.564377339768166</c:v>
                </c:pt>
                <c:pt idx="86">
                  <c:v>5.4162288246025545</c:v>
                </c:pt>
                <c:pt idx="87">
                  <c:v>5.4753623931623929</c:v>
                </c:pt>
                <c:pt idx="88">
                  <c:v>5.4539005599292718</c:v>
                </c:pt>
                <c:pt idx="89">
                  <c:v>5.4341052849740938</c:v>
                </c:pt>
                <c:pt idx="90">
                  <c:v>5.419497218048166</c:v>
                </c:pt>
                <c:pt idx="91">
                  <c:v>5.4888547172833579</c:v>
                </c:pt>
                <c:pt idx="92">
                  <c:v>5.5232130631516814</c:v>
                </c:pt>
                <c:pt idx="93">
                  <c:v>5.571095062923523</c:v>
                </c:pt>
                <c:pt idx="94">
                  <c:v>5.499774079373446</c:v>
                </c:pt>
                <c:pt idx="95">
                  <c:v>5.4041871272274866</c:v>
                </c:pt>
                <c:pt idx="96">
                  <c:v>5.3382880261196668</c:v>
                </c:pt>
                <c:pt idx="97">
                  <c:v>5.3010361637394547</c:v>
                </c:pt>
                <c:pt idx="98">
                  <c:v>5.3230294924321946</c:v>
                </c:pt>
                <c:pt idx="99">
                  <c:v>5.3652274927395931</c:v>
                </c:pt>
                <c:pt idx="100">
                  <c:v>5.4743210611623825</c:v>
                </c:pt>
                <c:pt idx="101">
                  <c:v>5.4588493723849369</c:v>
                </c:pt>
                <c:pt idx="102">
                  <c:v>5.5294893480698377</c:v>
                </c:pt>
                <c:pt idx="103">
                  <c:v>5.6257961342315683</c:v>
                </c:pt>
                <c:pt idx="104">
                  <c:v>5.6763594853916635</c:v>
                </c:pt>
                <c:pt idx="105">
                  <c:v>5.7455646022016893</c:v>
                </c:pt>
                <c:pt idx="106">
                  <c:v>5.7598456762214783</c:v>
                </c:pt>
                <c:pt idx="107">
                  <c:v>5.913685533086035</c:v>
                </c:pt>
                <c:pt idx="108">
                  <c:v>5.9898599201221661</c:v>
                </c:pt>
                <c:pt idx="109">
                  <c:v>6.1016016794879322</c:v>
                </c:pt>
                <c:pt idx="110">
                  <c:v>6.0774851411589896</c:v>
                </c:pt>
                <c:pt idx="111">
                  <c:v>5.9483362218370885</c:v>
                </c:pt>
                <c:pt idx="112">
                  <c:v>5.9674497744977453</c:v>
                </c:pt>
                <c:pt idx="113">
                  <c:v>5.9808528231201503</c:v>
                </c:pt>
                <c:pt idx="114">
                  <c:v>5.955773117603937</c:v>
                </c:pt>
                <c:pt idx="115">
                  <c:v>5.9896436182504438</c:v>
                </c:pt>
                <c:pt idx="116">
                  <c:v>5.9739830338319448</c:v>
                </c:pt>
                <c:pt idx="117">
                  <c:v>6.0386088619542004</c:v>
                </c:pt>
                <c:pt idx="118">
                  <c:v>6.1160249208957778</c:v>
                </c:pt>
                <c:pt idx="119">
                  <c:v>6.1347332223267941</c:v>
                </c:pt>
                <c:pt idx="120">
                  <c:v>6.0385199697856677</c:v>
                </c:pt>
                <c:pt idx="121">
                  <c:v>6.0226081401291642</c:v>
                </c:pt>
                <c:pt idx="122">
                  <c:v>5.9266811235026848</c:v>
                </c:pt>
                <c:pt idx="123">
                  <c:v>6.0209297119491971</c:v>
                </c:pt>
                <c:pt idx="124">
                  <c:v>6.1065564294942991</c:v>
                </c:pt>
                <c:pt idx="125">
                  <c:v>6.0559829461528141</c:v>
                </c:pt>
                <c:pt idx="126">
                  <c:v>6.0676053843428974</c:v>
                </c:pt>
                <c:pt idx="127">
                  <c:v>6.1193922350838186</c:v>
                </c:pt>
                <c:pt idx="128">
                  <c:v>5.976243071630317</c:v>
                </c:pt>
                <c:pt idx="129">
                  <c:v>5.9113719919786094</c:v>
                </c:pt>
                <c:pt idx="130">
                  <c:v>5.9329621900826446</c:v>
                </c:pt>
                <c:pt idx="131">
                  <c:v>6.0022166622413753</c:v>
                </c:pt>
                <c:pt idx="132">
                  <c:v>6.0129528490806488</c:v>
                </c:pt>
                <c:pt idx="133">
                  <c:v>6.0211902329587561</c:v>
                </c:pt>
                <c:pt idx="134">
                  <c:v>6.0869093735054998</c:v>
                </c:pt>
                <c:pt idx="135">
                  <c:v>6.1155829922871092</c:v>
                </c:pt>
                <c:pt idx="136">
                  <c:v>6.0905527530529957</c:v>
                </c:pt>
                <c:pt idx="137">
                  <c:v>6.0471217089493567</c:v>
                </c:pt>
                <c:pt idx="138">
                  <c:v>6.055565019875071</c:v>
                </c:pt>
                <c:pt idx="139">
                  <c:v>6.0042773031203565</c:v>
                </c:pt>
                <c:pt idx="140">
                  <c:v>6.0340224682036432</c:v>
                </c:pt>
                <c:pt idx="141">
                  <c:v>6.1016927996511576</c:v>
                </c:pt>
                <c:pt idx="142">
                  <c:v>6.1566894387663629</c:v>
                </c:pt>
                <c:pt idx="143">
                  <c:v>6.2400956640576473</c:v>
                </c:pt>
                <c:pt idx="144">
                  <c:v>6.2638452930479795</c:v>
                </c:pt>
                <c:pt idx="145">
                  <c:v>6.2560299812402116</c:v>
                </c:pt>
                <c:pt idx="146">
                  <c:v>6.2505747751729768</c:v>
                </c:pt>
                <c:pt idx="147">
                  <c:v>6.3129090176187033</c:v>
                </c:pt>
                <c:pt idx="148">
                  <c:v>6.2948509242695287</c:v>
                </c:pt>
                <c:pt idx="149">
                  <c:v>6.4592998689813301</c:v>
                </c:pt>
                <c:pt idx="150">
                  <c:v>6.5530061993477773</c:v>
                </c:pt>
                <c:pt idx="151">
                  <c:v>6.5496566326206933</c:v>
                </c:pt>
                <c:pt idx="152">
                  <c:v>6.6952028454274357</c:v>
                </c:pt>
                <c:pt idx="153">
                  <c:v>6.7044115802835424</c:v>
                </c:pt>
                <c:pt idx="154">
                  <c:v>6.5472804528301891</c:v>
                </c:pt>
                <c:pt idx="155">
                  <c:v>6.8087856428027314</c:v>
                </c:pt>
                <c:pt idx="156">
                  <c:v>6.7834840441219839</c:v>
                </c:pt>
                <c:pt idx="157">
                  <c:v>6.9117307185330557</c:v>
                </c:pt>
                <c:pt idx="158">
                  <c:v>6.8409877560460846</c:v>
                </c:pt>
                <c:pt idx="159">
                  <c:v>7.103662748656582</c:v>
                </c:pt>
                <c:pt idx="160">
                  <c:v>7.112573742846874</c:v>
                </c:pt>
                <c:pt idx="161">
                  <c:v>6.9841860844503652</c:v>
                </c:pt>
                <c:pt idx="162">
                  <c:v>6.9804076434819713</c:v>
                </c:pt>
                <c:pt idx="163">
                  <c:v>6.8553757560583497</c:v>
                </c:pt>
                <c:pt idx="164">
                  <c:v>6.7445155891168111</c:v>
                </c:pt>
                <c:pt idx="165">
                  <c:v>6.9133466259257332</c:v>
                </c:pt>
                <c:pt idx="166">
                  <c:v>6.6651734400526834</c:v>
                </c:pt>
                <c:pt idx="167">
                  <c:v>6.9886165214145022</c:v>
                </c:pt>
                <c:pt idx="168">
                  <c:v>6.9115146113677444</c:v>
                </c:pt>
                <c:pt idx="169">
                  <c:v>6.7542654784124192</c:v>
                </c:pt>
                <c:pt idx="170">
                  <c:v>6.6021642395815423</c:v>
                </c:pt>
                <c:pt idx="171">
                  <c:v>6.676317994680657</c:v>
                </c:pt>
                <c:pt idx="172">
                  <c:v>6.68354244298928</c:v>
                </c:pt>
                <c:pt idx="173">
                  <c:v>6.8666329165129865</c:v>
                </c:pt>
                <c:pt idx="174">
                  <c:v>6.8402904173878705</c:v>
                </c:pt>
                <c:pt idx="175">
                  <c:v>7.0408886967548563</c:v>
                </c:pt>
                <c:pt idx="176">
                  <c:v>7.2634504162822751</c:v>
                </c:pt>
                <c:pt idx="177">
                  <c:v>7.2639797335124845</c:v>
                </c:pt>
                <c:pt idx="178">
                  <c:v>7.3540151783343655</c:v>
                </c:pt>
                <c:pt idx="179">
                  <c:v>7.4921959119122148</c:v>
                </c:pt>
                <c:pt idx="180">
                  <c:v>7.6528317108002932</c:v>
                </c:pt>
                <c:pt idx="181">
                  <c:v>7.7328855748082184</c:v>
                </c:pt>
                <c:pt idx="182">
                  <c:v>7.8275941272223744</c:v>
                </c:pt>
                <c:pt idx="183">
                  <c:v>7.8959364178080058</c:v>
                </c:pt>
                <c:pt idx="184">
                  <c:v>7.9226892886842588</c:v>
                </c:pt>
                <c:pt idx="185">
                  <c:v>7.8743255883825745</c:v>
                </c:pt>
                <c:pt idx="186">
                  <c:v>7.9572281432966161</c:v>
                </c:pt>
                <c:pt idx="187">
                  <c:v>8.0419919122121666</c:v>
                </c:pt>
                <c:pt idx="188">
                  <c:v>8.0320913347815583</c:v>
                </c:pt>
                <c:pt idx="189">
                  <c:v>8.0104868100030497</c:v>
                </c:pt>
                <c:pt idx="190">
                  <c:v>8.0530316733520024</c:v>
                </c:pt>
                <c:pt idx="191">
                  <c:v>7.9195304260014217</c:v>
                </c:pt>
                <c:pt idx="192">
                  <c:v>7.6714987685413236</c:v>
                </c:pt>
                <c:pt idx="193">
                  <c:v>7.3141666816587207</c:v>
                </c:pt>
                <c:pt idx="194">
                  <c:v>7.196276212185885</c:v>
                </c:pt>
                <c:pt idx="195">
                  <c:v>6.9185492147552958</c:v>
                </c:pt>
                <c:pt idx="196">
                  <c:v>6.809634351939712</c:v>
                </c:pt>
                <c:pt idx="197">
                  <c:v>6.7864016721125928</c:v>
                </c:pt>
                <c:pt idx="198">
                  <c:v>6.9567349972472021</c:v>
                </c:pt>
                <c:pt idx="199">
                  <c:v>6.9157730862559417</c:v>
                </c:pt>
                <c:pt idx="200">
                  <c:v>6.9298248782504004</c:v>
                </c:pt>
                <c:pt idx="201">
                  <c:v>6.7600998993946027</c:v>
                </c:pt>
                <c:pt idx="202">
                  <c:v>6.8757671740024673</c:v>
                </c:pt>
                <c:pt idx="203">
                  <c:v>6.9470842214712762</c:v>
                </c:pt>
                <c:pt idx="204">
                  <c:v>6.9145610376788404</c:v>
                </c:pt>
                <c:pt idx="205">
                  <c:v>6.893366794257564</c:v>
                </c:pt>
                <c:pt idx="206">
                  <c:v>6.6758390273311896</c:v>
                </c:pt>
                <c:pt idx="207">
                  <c:v>6.7412270306258328</c:v>
                </c:pt>
                <c:pt idx="208">
                  <c:v>6.7363740055203767</c:v>
                </c:pt>
                <c:pt idx="209">
                  <c:v>6.6561714372862841</c:v>
                </c:pt>
                <c:pt idx="210">
                  <c:v>6.8379988237853171</c:v>
                </c:pt>
                <c:pt idx="211">
                  <c:v>6.694858189470402</c:v>
                </c:pt>
                <c:pt idx="212">
                  <c:v>7.1729618012045755</c:v>
                </c:pt>
                <c:pt idx="213">
                  <c:v>7.2147407460867328</c:v>
                </c:pt>
                <c:pt idx="214">
                  <c:v>7.3647201890335099</c:v>
                </c:pt>
                <c:pt idx="215">
                  <c:v>7.4912349228666901</c:v>
                </c:pt>
                <c:pt idx="216">
                  <c:v>7.4928164716660328</c:v>
                </c:pt>
                <c:pt idx="217">
                  <c:v>7.5091483051493562</c:v>
                </c:pt>
                <c:pt idx="218">
                  <c:v>7.4526761346976524</c:v>
                </c:pt>
                <c:pt idx="219">
                  <c:v>7.498029323336179</c:v>
                </c:pt>
                <c:pt idx="220">
                  <c:v>7.5631993437847136</c:v>
                </c:pt>
                <c:pt idx="221">
                  <c:v>7.5621890354751811</c:v>
                </c:pt>
                <c:pt idx="222">
                  <c:v>7.4324619105549763</c:v>
                </c:pt>
                <c:pt idx="223">
                  <c:v>7.5077212837229412</c:v>
                </c:pt>
                <c:pt idx="224">
                  <c:v>7.5290102186651424</c:v>
                </c:pt>
                <c:pt idx="225">
                  <c:v>7.6020487669556918</c:v>
                </c:pt>
                <c:pt idx="226">
                  <c:v>7.6801468306581286</c:v>
                </c:pt>
                <c:pt idx="227">
                  <c:v>7.6622427961989352</c:v>
                </c:pt>
                <c:pt idx="228">
                  <c:v>7.7126786278957855</c:v>
                </c:pt>
                <c:pt idx="229">
                  <c:v>7.7426675038180894</c:v>
                </c:pt>
                <c:pt idx="230">
                  <c:v>7.8056345034350159</c:v>
                </c:pt>
                <c:pt idx="231">
                  <c:v>7.9083894053464983</c:v>
                </c:pt>
                <c:pt idx="232">
                  <c:v>7.8390175344753361</c:v>
                </c:pt>
                <c:pt idx="233">
                  <c:v>7.8334580605327808</c:v>
                </c:pt>
                <c:pt idx="234">
                  <c:v>7.8754030909680415</c:v>
                </c:pt>
                <c:pt idx="235">
                  <c:v>7.5628948625444679</c:v>
                </c:pt>
                <c:pt idx="236">
                  <c:v>7.8476333573953303</c:v>
                </c:pt>
                <c:pt idx="237">
                  <c:v>7.9783361244464288</c:v>
                </c:pt>
                <c:pt idx="238">
                  <c:v>7.9651090432728964</c:v>
                </c:pt>
                <c:pt idx="239">
                  <c:v>8.1166892537731439</c:v>
                </c:pt>
                <c:pt idx="240">
                  <c:v>7.6597300097586842</c:v>
                </c:pt>
                <c:pt idx="241">
                  <c:v>7.4062408697129261</c:v>
                </c:pt>
                <c:pt idx="242">
                  <c:v>7.9423843325357897</c:v>
                </c:pt>
                <c:pt idx="243">
                  <c:v>8.5660042702896622</c:v>
                </c:pt>
                <c:pt idx="244">
                  <c:v>7.8913529989257434</c:v>
                </c:pt>
                <c:pt idx="245">
                  <c:v>8.8221373515498342</c:v>
                </c:pt>
                <c:pt idx="246">
                  <c:v>8.946462232243519</c:v>
                </c:pt>
              </c:numCache>
            </c:numRef>
          </c:val>
          <c:smooth val="0"/>
          <c:extLst>
            <c:ext xmlns:c16="http://schemas.microsoft.com/office/drawing/2014/chart" uri="{C3380CC4-5D6E-409C-BE32-E72D297353CC}">
              <c16:uniqueId val="{00000000-C2F4-4D3B-BB6E-DAED07CEBB8E}"/>
            </c:ext>
          </c:extLst>
        </c:ser>
        <c:ser>
          <c:idx val="2"/>
          <c:order val="2"/>
          <c:tx>
            <c:v>Net Worth</c:v>
          </c:tx>
          <c:spPr>
            <a:ln w="28575" cap="rnd">
              <a:solidFill>
                <a:schemeClr val="bg2"/>
              </a:solidFill>
              <a:round/>
            </a:ln>
            <a:effectLst/>
          </c:spPr>
          <c:marker>
            <c:symbol val="none"/>
          </c:marker>
          <c:val>
            <c:numRef>
              <c:f>Sheet1!$J$8:$J$254</c:f>
              <c:numCache>
                <c:formatCode>0.0</c:formatCode>
                <c:ptCount val="247"/>
                <c:pt idx="0">
                  <c:v>5.4515270670616749</c:v>
                </c:pt>
                <c:pt idx="1">
                  <c:v>5.4356428001064678</c:v>
                </c:pt>
                <c:pt idx="2">
                  <c:v>5.3932265749073585</c:v>
                </c:pt>
                <c:pt idx="3">
                  <c:v>5.5107907221929366</c:v>
                </c:pt>
                <c:pt idx="4">
                  <c:v>5.5819708029197068</c:v>
                </c:pt>
                <c:pt idx="5">
                  <c:v>5.5571212121212117</c:v>
                </c:pt>
                <c:pt idx="6">
                  <c:v>5.5565530303030304</c:v>
                </c:pt>
                <c:pt idx="7">
                  <c:v>5.5821919841662551</c:v>
                </c:pt>
                <c:pt idx="8">
                  <c:v>5.5362039521834596</c:v>
                </c:pt>
                <c:pt idx="9">
                  <c:v>5.2296801346801347</c:v>
                </c:pt>
                <c:pt idx="10">
                  <c:v>5.2813764312977103</c:v>
                </c:pt>
                <c:pt idx="11">
                  <c:v>5.4666619519094768</c:v>
                </c:pt>
                <c:pt idx="12">
                  <c:v>5.4842647401538107</c:v>
                </c:pt>
                <c:pt idx="13">
                  <c:v>5.5003135808162327</c:v>
                </c:pt>
                <c:pt idx="14">
                  <c:v>5.5092442124375847</c:v>
                </c:pt>
                <c:pt idx="15">
                  <c:v>5.390084557187361</c:v>
                </c:pt>
                <c:pt idx="16">
                  <c:v>5.3623631624674193</c:v>
                </c:pt>
                <c:pt idx="17">
                  <c:v>5.3040227944280289</c:v>
                </c:pt>
                <c:pt idx="18">
                  <c:v>5.3145805647840527</c:v>
                </c:pt>
                <c:pt idx="19">
                  <c:v>5.3290339746213675</c:v>
                </c:pt>
                <c:pt idx="20">
                  <c:v>5.3376673387096778</c:v>
                </c:pt>
                <c:pt idx="21">
                  <c:v>5.2458222574885927</c:v>
                </c:pt>
                <c:pt idx="22">
                  <c:v>5.2360934795152918</c:v>
                </c:pt>
                <c:pt idx="23">
                  <c:v>5.2681484962406007</c:v>
                </c:pt>
                <c:pt idx="24">
                  <c:v>5.1888806797192473</c:v>
                </c:pt>
                <c:pt idx="25">
                  <c:v>5.1926845760233924</c:v>
                </c:pt>
                <c:pt idx="26">
                  <c:v>5.0405034939974911</c:v>
                </c:pt>
                <c:pt idx="27">
                  <c:v>5.0995255666842381</c:v>
                </c:pt>
                <c:pt idx="28">
                  <c:v>5.1929414810978773</c:v>
                </c:pt>
                <c:pt idx="29">
                  <c:v>5.1973734446906423</c:v>
                </c:pt>
                <c:pt idx="30">
                  <c:v>5.2466672243600465</c:v>
                </c:pt>
                <c:pt idx="31">
                  <c:v>5.2751374938251274</c:v>
                </c:pt>
                <c:pt idx="32">
                  <c:v>5.1698205128205137</c:v>
                </c:pt>
                <c:pt idx="33">
                  <c:v>5.2502793819260187</c:v>
                </c:pt>
                <c:pt idx="34">
                  <c:v>5.2754311672312912</c:v>
                </c:pt>
                <c:pt idx="35">
                  <c:v>5.4335650596947263</c:v>
                </c:pt>
                <c:pt idx="36">
                  <c:v>5.3938085995819653</c:v>
                </c:pt>
                <c:pt idx="37">
                  <c:v>5.2849503649635041</c:v>
                </c:pt>
                <c:pt idx="38">
                  <c:v>5.1479038869257945</c:v>
                </c:pt>
                <c:pt idx="39">
                  <c:v>5.0759145749549299</c:v>
                </c:pt>
                <c:pt idx="40">
                  <c:v>5.0026722734671729</c:v>
                </c:pt>
                <c:pt idx="41">
                  <c:v>4.8040039761431403</c:v>
                </c:pt>
                <c:pt idx="42">
                  <c:v>4.8479987080103362</c:v>
                </c:pt>
                <c:pt idx="43">
                  <c:v>4.9547622091536683</c:v>
                </c:pt>
                <c:pt idx="44">
                  <c:v>5.0146107040854346</c:v>
                </c:pt>
                <c:pt idx="45">
                  <c:v>4.9759789448209109</c:v>
                </c:pt>
                <c:pt idx="46">
                  <c:v>4.9743872198378645</c:v>
                </c:pt>
                <c:pt idx="47">
                  <c:v>5.0294659170765987</c:v>
                </c:pt>
                <c:pt idx="48">
                  <c:v>5.1366843562528848</c:v>
                </c:pt>
                <c:pt idx="49">
                  <c:v>5.1286739327883746</c:v>
                </c:pt>
                <c:pt idx="50">
                  <c:v>5.124913345843912</c:v>
                </c:pt>
                <c:pt idx="51">
                  <c:v>5.1471565427939794</c:v>
                </c:pt>
                <c:pt idx="52">
                  <c:v>5.0720367502838855</c:v>
                </c:pt>
                <c:pt idx="53">
                  <c:v>4.9743105353017976</c:v>
                </c:pt>
                <c:pt idx="54">
                  <c:v>5.0412499999999998</c:v>
                </c:pt>
                <c:pt idx="55">
                  <c:v>4.8525249833444377</c:v>
                </c:pt>
                <c:pt idx="56">
                  <c:v>4.8196757518796991</c:v>
                </c:pt>
                <c:pt idx="57">
                  <c:v>4.7149372693726939</c:v>
                </c:pt>
                <c:pt idx="58">
                  <c:v>4.5513965176808471</c:v>
                </c:pt>
                <c:pt idx="59">
                  <c:v>4.5663555088088339</c:v>
                </c:pt>
                <c:pt idx="60">
                  <c:v>4.7068390210272311</c:v>
                </c:pt>
                <c:pt idx="61">
                  <c:v>4.6338416470013835</c:v>
                </c:pt>
                <c:pt idx="62">
                  <c:v>4.6130001621271086</c:v>
                </c:pt>
                <c:pt idx="63">
                  <c:v>4.6342358803986716</c:v>
                </c:pt>
                <c:pt idx="64">
                  <c:v>4.6829993815708102</c:v>
                </c:pt>
                <c:pt idx="65">
                  <c:v>4.7525886119368845</c:v>
                </c:pt>
                <c:pt idx="66">
                  <c:v>4.7318946505736852</c:v>
                </c:pt>
                <c:pt idx="67">
                  <c:v>4.7518052620071431</c:v>
                </c:pt>
                <c:pt idx="68">
                  <c:v>4.7345449999999998</c:v>
                </c:pt>
                <c:pt idx="69">
                  <c:v>4.7358870182273547</c:v>
                </c:pt>
                <c:pt idx="70">
                  <c:v>4.6969050838290967</c:v>
                </c:pt>
                <c:pt idx="71">
                  <c:v>4.6480436915429388</c:v>
                </c:pt>
                <c:pt idx="72">
                  <c:v>4.6484132558585021</c:v>
                </c:pt>
                <c:pt idx="73">
                  <c:v>4.6616711039564116</c:v>
                </c:pt>
                <c:pt idx="74">
                  <c:v>4.6945583529553829</c:v>
                </c:pt>
                <c:pt idx="75">
                  <c:v>4.6842826867604632</c:v>
                </c:pt>
                <c:pt idx="76">
                  <c:v>4.7196963123644249</c:v>
                </c:pt>
                <c:pt idx="77">
                  <c:v>4.7888796680497929</c:v>
                </c:pt>
                <c:pt idx="78">
                  <c:v>4.8059319172113284</c:v>
                </c:pt>
                <c:pt idx="79">
                  <c:v>4.8329541352585199</c:v>
                </c:pt>
                <c:pt idx="80">
                  <c:v>4.7747804427096714</c:v>
                </c:pt>
                <c:pt idx="81">
                  <c:v>4.8771201699372844</c:v>
                </c:pt>
                <c:pt idx="82">
                  <c:v>4.9051795924351271</c:v>
                </c:pt>
                <c:pt idx="83">
                  <c:v>4.8743433060494867</c:v>
                </c:pt>
                <c:pt idx="84">
                  <c:v>4.8481854912764</c:v>
                </c:pt>
                <c:pt idx="85">
                  <c:v>4.8907067791258862</c:v>
                </c:pt>
                <c:pt idx="86">
                  <c:v>4.753999218139171</c:v>
                </c:pt>
                <c:pt idx="87">
                  <c:v>4.8103773504273502</c:v>
                </c:pt>
                <c:pt idx="88">
                  <c:v>4.7970841577905938</c:v>
                </c:pt>
                <c:pt idx="89">
                  <c:v>4.7773798963730574</c:v>
                </c:pt>
                <c:pt idx="90">
                  <c:v>4.7720030053202285</c:v>
                </c:pt>
                <c:pt idx="91">
                  <c:v>4.8365120935447701</c:v>
                </c:pt>
                <c:pt idx="92">
                  <c:v>4.8849199291756831</c:v>
                </c:pt>
                <c:pt idx="93">
                  <c:v>4.9231465634075509</c:v>
                </c:pt>
                <c:pt idx="94">
                  <c:v>4.8479377212139463</c:v>
                </c:pt>
                <c:pt idx="95">
                  <c:v>4.7478312415382922</c:v>
                </c:pt>
                <c:pt idx="96">
                  <c:v>4.6902161260557875</c:v>
                </c:pt>
                <c:pt idx="97">
                  <c:v>4.6472019775964597</c:v>
                </c:pt>
                <c:pt idx="98">
                  <c:v>4.6638035418006973</c:v>
                </c:pt>
                <c:pt idx="99">
                  <c:v>4.6929382114363918</c:v>
                </c:pt>
                <c:pt idx="100">
                  <c:v>4.783566206873739</c:v>
                </c:pt>
                <c:pt idx="101">
                  <c:v>4.7624161570646928</c:v>
                </c:pt>
                <c:pt idx="102">
                  <c:v>4.8068133909979176</c:v>
                </c:pt>
                <c:pt idx="103">
                  <c:v>4.8799326323742367</c:v>
                </c:pt>
                <c:pt idx="104">
                  <c:v>4.9379495881282196</c:v>
                </c:pt>
                <c:pt idx="105">
                  <c:v>4.9956746866709354</c:v>
                </c:pt>
                <c:pt idx="106">
                  <c:v>4.9925641257497659</c:v>
                </c:pt>
                <c:pt idx="107">
                  <c:v>5.1260924973076465</c:v>
                </c:pt>
                <c:pt idx="108">
                  <c:v>5.2150866322095624</c:v>
                </c:pt>
                <c:pt idx="109">
                  <c:v>5.2995733748311702</c:v>
                </c:pt>
                <c:pt idx="110">
                  <c:v>5.2747291118985027</c:v>
                </c:pt>
                <c:pt idx="111">
                  <c:v>5.1444535137250513</c:v>
                </c:pt>
                <c:pt idx="112">
                  <c:v>5.1691097444307781</c:v>
                </c:pt>
                <c:pt idx="113">
                  <c:v>5.1763411827669259</c:v>
                </c:pt>
                <c:pt idx="114">
                  <c:v>5.1474562781443076</c:v>
                </c:pt>
                <c:pt idx="115">
                  <c:v>5.1777859655429186</c:v>
                </c:pt>
                <c:pt idx="116">
                  <c:v>5.1692101696616808</c:v>
                </c:pt>
                <c:pt idx="117">
                  <c:v>5.2202376931101293</c:v>
                </c:pt>
                <c:pt idx="118">
                  <c:v>5.2871515121783705</c:v>
                </c:pt>
                <c:pt idx="119">
                  <c:v>5.2991232896546734</c:v>
                </c:pt>
                <c:pt idx="120">
                  <c:v>5.2050594844679452</c:v>
                </c:pt>
                <c:pt idx="121">
                  <c:v>5.1853709984667562</c:v>
                </c:pt>
                <c:pt idx="122">
                  <c:v>5.0850569094497224</c:v>
                </c:pt>
                <c:pt idx="123">
                  <c:v>5.1679025515681758</c:v>
                </c:pt>
                <c:pt idx="124">
                  <c:v>5.2542455289344243</c:v>
                </c:pt>
                <c:pt idx="125">
                  <c:v>5.1998252092565238</c:v>
                </c:pt>
                <c:pt idx="126">
                  <c:v>5.2113277098831032</c:v>
                </c:pt>
                <c:pt idx="127">
                  <c:v>5.2580057986179236</c:v>
                </c:pt>
                <c:pt idx="128">
                  <c:v>5.1327896111618427</c:v>
                </c:pt>
                <c:pt idx="129">
                  <c:v>5.0725031333556148</c:v>
                </c:pt>
                <c:pt idx="130">
                  <c:v>5.0892307851239673</c:v>
                </c:pt>
                <c:pt idx="131">
                  <c:v>5.1532029574559344</c:v>
                </c:pt>
                <c:pt idx="132">
                  <c:v>5.1704569452029858</c:v>
                </c:pt>
                <c:pt idx="133">
                  <c:v>5.1731867075295952</c:v>
                </c:pt>
                <c:pt idx="134">
                  <c:v>5.2259710266220312</c:v>
                </c:pt>
                <c:pt idx="135">
                  <c:v>5.2469437667243826</c:v>
                </c:pt>
                <c:pt idx="136">
                  <c:v>5.2243205500262935</c:v>
                </c:pt>
                <c:pt idx="137">
                  <c:v>5.177816257262843</c:v>
                </c:pt>
                <c:pt idx="138">
                  <c:v>5.1805171304183224</c:v>
                </c:pt>
                <c:pt idx="139">
                  <c:v>5.1232050520059431</c:v>
                </c:pt>
                <c:pt idx="140">
                  <c:v>5.1590059744163037</c:v>
                </c:pt>
                <c:pt idx="141">
                  <c:v>5.2173179018514153</c:v>
                </c:pt>
                <c:pt idx="142">
                  <c:v>5.2633917876994802</c:v>
                </c:pt>
                <c:pt idx="143">
                  <c:v>5.3389196528406373</c:v>
                </c:pt>
                <c:pt idx="144">
                  <c:v>5.3635497971744304</c:v>
                </c:pt>
                <c:pt idx="145">
                  <c:v>5.3524749152367344</c:v>
                </c:pt>
                <c:pt idx="146">
                  <c:v>5.341251211260901</c:v>
                </c:pt>
                <c:pt idx="147">
                  <c:v>5.3974875291825519</c:v>
                </c:pt>
                <c:pt idx="148">
                  <c:v>5.3850235208374739</c:v>
                </c:pt>
                <c:pt idx="149">
                  <c:v>5.5438566983295123</c:v>
                </c:pt>
                <c:pt idx="150">
                  <c:v>5.630983662135546</c:v>
                </c:pt>
                <c:pt idx="151">
                  <c:v>5.6284956861003614</c:v>
                </c:pt>
                <c:pt idx="152">
                  <c:v>5.7842561816600409</c:v>
                </c:pt>
                <c:pt idx="153">
                  <c:v>5.7859663235811398</c:v>
                </c:pt>
                <c:pt idx="154">
                  <c:v>5.6231642264150947</c:v>
                </c:pt>
                <c:pt idx="155">
                  <c:v>5.8723141495765443</c:v>
                </c:pt>
                <c:pt idx="156">
                  <c:v>5.8458554533120974</c:v>
                </c:pt>
                <c:pt idx="157">
                  <c:v>5.9575993731509413</c:v>
                </c:pt>
                <c:pt idx="158">
                  <c:v>5.8758750740853172</c:v>
                </c:pt>
                <c:pt idx="159">
                  <c:v>6.1325641934523389</c:v>
                </c:pt>
                <c:pt idx="160">
                  <c:v>6.1480449506538015</c:v>
                </c:pt>
                <c:pt idx="161">
                  <c:v>6.0150955708420559</c:v>
                </c:pt>
                <c:pt idx="162">
                  <c:v>6.0055013868145934</c:v>
                </c:pt>
                <c:pt idx="163">
                  <c:v>5.8729666477789344</c:v>
                </c:pt>
                <c:pt idx="164">
                  <c:v>5.7710692460394677</c:v>
                </c:pt>
                <c:pt idx="165">
                  <c:v>5.9164919208659166</c:v>
                </c:pt>
                <c:pt idx="166">
                  <c:v>5.6576751814186741</c:v>
                </c:pt>
                <c:pt idx="167">
                  <c:v>5.9481673768360332</c:v>
                </c:pt>
                <c:pt idx="168">
                  <c:v>5.8800244778067885</c:v>
                </c:pt>
                <c:pt idx="169">
                  <c:v>5.7148909187545582</c:v>
                </c:pt>
                <c:pt idx="170">
                  <c:v>5.5428315856683277</c:v>
                </c:pt>
                <c:pt idx="171">
                  <c:v>5.5981076256057118</c:v>
                </c:pt>
                <c:pt idx="172">
                  <c:v>5.5901842673323454</c:v>
                </c:pt>
                <c:pt idx="173">
                  <c:v>5.7412662851431904</c:v>
                </c:pt>
                <c:pt idx="174">
                  <c:v>5.7111497043550985</c:v>
                </c:pt>
                <c:pt idx="175">
                  <c:v>5.8909374603723554</c:v>
                </c:pt>
                <c:pt idx="176">
                  <c:v>6.1038597510278931</c:v>
                </c:pt>
                <c:pt idx="177">
                  <c:v>6.0883072444295161</c:v>
                </c:pt>
                <c:pt idx="178">
                  <c:v>6.1616564518983985</c:v>
                </c:pt>
                <c:pt idx="179">
                  <c:v>6.284144957050164</c:v>
                </c:pt>
                <c:pt idx="180">
                  <c:v>6.4137958551821139</c:v>
                </c:pt>
                <c:pt idx="181">
                  <c:v>6.477788852529371</c:v>
                </c:pt>
                <c:pt idx="182">
                  <c:v>6.5540709891550213</c:v>
                </c:pt>
                <c:pt idx="183">
                  <c:v>6.612414646574944</c:v>
                </c:pt>
                <c:pt idx="184">
                  <c:v>6.6342714439283608</c:v>
                </c:pt>
                <c:pt idx="185">
                  <c:v>6.5670836254381575</c:v>
                </c:pt>
                <c:pt idx="186">
                  <c:v>6.6286242929443286</c:v>
                </c:pt>
                <c:pt idx="187">
                  <c:v>6.7007844368975871</c:v>
                </c:pt>
                <c:pt idx="188">
                  <c:v>6.6957828626599083</c:v>
                </c:pt>
                <c:pt idx="189">
                  <c:v>6.6623355062519067</c:v>
                </c:pt>
                <c:pt idx="190">
                  <c:v>6.6909874744569748</c:v>
                </c:pt>
                <c:pt idx="191">
                  <c:v>6.5531453603620458</c:v>
                </c:pt>
                <c:pt idx="192">
                  <c:v>6.3070846836169707</c:v>
                </c:pt>
                <c:pt idx="193">
                  <c:v>5.9946463974093724</c:v>
                </c:pt>
                <c:pt idx="194">
                  <c:v>5.8509699303430178</c:v>
                </c:pt>
                <c:pt idx="195">
                  <c:v>5.593799214755296</c:v>
                </c:pt>
                <c:pt idx="196">
                  <c:v>5.4824695293283092</c:v>
                </c:pt>
                <c:pt idx="197">
                  <c:v>5.4735102499041632</c:v>
                </c:pt>
                <c:pt idx="198">
                  <c:v>5.6364635712974867</c:v>
                </c:pt>
                <c:pt idx="199">
                  <c:v>5.6085636127343621</c:v>
                </c:pt>
                <c:pt idx="200">
                  <c:v>5.6471076607903399</c:v>
                </c:pt>
                <c:pt idx="201">
                  <c:v>5.5057468627001072</c:v>
                </c:pt>
                <c:pt idx="202">
                  <c:v>5.637205247818514</c:v>
                </c:pt>
                <c:pt idx="203">
                  <c:v>5.7196717788753144</c:v>
                </c:pt>
                <c:pt idx="204">
                  <c:v>5.7107204684534398</c:v>
                </c:pt>
                <c:pt idx="205">
                  <c:v>5.7019395506434467</c:v>
                </c:pt>
                <c:pt idx="206">
                  <c:v>5.4991499196141476</c:v>
                </c:pt>
                <c:pt idx="207">
                  <c:v>5.5715816411451398</c:v>
                </c:pt>
                <c:pt idx="208">
                  <c:v>5.5990854034745903</c:v>
                </c:pt>
                <c:pt idx="209">
                  <c:v>5.5353270135332542</c:v>
                </c:pt>
                <c:pt idx="210">
                  <c:v>5.7103516559652618</c:v>
                </c:pt>
                <c:pt idx="211">
                  <c:v>5.6041253263707569</c:v>
                </c:pt>
                <c:pt idx="212">
                  <c:v>6.0449171753102391</c:v>
                </c:pt>
                <c:pt idx="213">
                  <c:v>6.0949437868873488</c:v>
                </c:pt>
                <c:pt idx="214">
                  <c:v>6.2476583235209882</c:v>
                </c:pt>
                <c:pt idx="215">
                  <c:v>6.3676585913000894</c:v>
                </c:pt>
                <c:pt idx="216">
                  <c:v>6.3899525632166956</c:v>
                </c:pt>
                <c:pt idx="217">
                  <c:v>6.4186433570698824</c:v>
                </c:pt>
                <c:pt idx="218">
                  <c:v>6.377244697727221</c:v>
                </c:pt>
                <c:pt idx="219">
                  <c:v>6.4311931999554579</c:v>
                </c:pt>
                <c:pt idx="220">
                  <c:v>6.5085641244454902</c:v>
                </c:pt>
                <c:pt idx="221">
                  <c:v>6.5057188122859921</c:v>
                </c:pt>
                <c:pt idx="222">
                  <c:v>6.3798542318387206</c:v>
                </c:pt>
                <c:pt idx="223">
                  <c:v>6.4585367575550192</c:v>
                </c:pt>
                <c:pt idx="224">
                  <c:v>6.4887273831642123</c:v>
                </c:pt>
                <c:pt idx="225">
                  <c:v>6.5569322199065345</c:v>
                </c:pt>
                <c:pt idx="226">
                  <c:v>6.6308863437614605</c:v>
                </c:pt>
                <c:pt idx="227">
                  <c:v>6.6161305097644938</c:v>
                </c:pt>
                <c:pt idx="228">
                  <c:v>6.6795502165394929</c:v>
                </c:pt>
                <c:pt idx="229">
                  <c:v>6.7119670795859498</c:v>
                </c:pt>
                <c:pt idx="230">
                  <c:v>6.7753838345814117</c:v>
                </c:pt>
                <c:pt idx="231">
                  <c:v>6.8760351781834128</c:v>
                </c:pt>
                <c:pt idx="232">
                  <c:v>6.8229415256559118</c:v>
                </c:pt>
                <c:pt idx="233">
                  <c:v>6.8232454368882074</c:v>
                </c:pt>
                <c:pt idx="234">
                  <c:v>6.8660190594861943</c:v>
                </c:pt>
                <c:pt idx="235">
                  <c:v>6.5572864002614608</c:v>
                </c:pt>
                <c:pt idx="236">
                  <c:v>6.8522332852093397</c:v>
                </c:pt>
                <c:pt idx="237">
                  <c:v>6.9753663180876533</c:v>
                </c:pt>
                <c:pt idx="238">
                  <c:v>6.960278358631208</c:v>
                </c:pt>
                <c:pt idx="239">
                  <c:v>7.1118281553457177</c:v>
                </c:pt>
                <c:pt idx="240">
                  <c:v>6.6615506066045809</c:v>
                </c:pt>
                <c:pt idx="241">
                  <c:v>6.4978995819109349</c:v>
                </c:pt>
                <c:pt idx="242">
                  <c:v>6.9852615127559572</c:v>
                </c:pt>
                <c:pt idx="243">
                  <c:v>7.5751969078010895</c:v>
                </c:pt>
                <c:pt idx="244">
                  <c:v>7.0009893962056626</c:v>
                </c:pt>
                <c:pt idx="245">
                  <c:v>7.8482618236351387</c:v>
                </c:pt>
                <c:pt idx="246">
                  <c:v>7.9582784942392841</c:v>
                </c:pt>
              </c:numCache>
            </c:numRef>
          </c:val>
          <c:smooth val="0"/>
          <c:extLst>
            <c:ext xmlns:c16="http://schemas.microsoft.com/office/drawing/2014/chart" uri="{C3380CC4-5D6E-409C-BE32-E72D297353CC}">
              <c16:uniqueId val="{00000001-C2F4-4D3B-BB6E-DAED07CEBB8E}"/>
            </c:ext>
          </c:extLst>
        </c:ser>
        <c:dLbls>
          <c:showLegendKey val="0"/>
          <c:showVal val="0"/>
          <c:showCatName val="0"/>
          <c:showSerName val="0"/>
          <c:showPercent val="0"/>
          <c:showBubbleSize val="0"/>
        </c:dLbls>
        <c:marker val="1"/>
        <c:smooth val="0"/>
        <c:axId val="1977237151"/>
        <c:axId val="1977220095"/>
      </c:lineChart>
      <c:lineChart>
        <c:grouping val="standard"/>
        <c:varyColors val="0"/>
        <c:ser>
          <c:idx val="1"/>
          <c:order val="1"/>
          <c:tx>
            <c:v>Household Liabilities</c:v>
          </c:tx>
          <c:spPr>
            <a:ln w="28575" cap="rnd">
              <a:solidFill>
                <a:schemeClr val="accent1"/>
              </a:solidFill>
              <a:round/>
            </a:ln>
            <a:effectLst/>
          </c:spPr>
          <c:marker>
            <c:symbol val="none"/>
          </c:marker>
          <c:val>
            <c:numRef>
              <c:f>Sheet1!$I$8:$I$254</c:f>
              <c:numCache>
                <c:formatCode>General</c:formatCode>
                <c:ptCount val="247"/>
                <c:pt idx="0">
                  <c:v>0.55918664152976028</c:v>
                </c:pt>
                <c:pt idx="1">
                  <c:v>0.57089433058291195</c:v>
                </c:pt>
                <c:pt idx="2">
                  <c:v>0.57984912652196929</c:v>
                </c:pt>
                <c:pt idx="3">
                  <c:v>0.59185556141275708</c:v>
                </c:pt>
                <c:pt idx="4">
                  <c:v>0.58735922836287802</c:v>
                </c:pt>
                <c:pt idx="5">
                  <c:v>0.59453518233179259</c:v>
                </c:pt>
                <c:pt idx="6">
                  <c:v>0.59542171717171721</c:v>
                </c:pt>
                <c:pt idx="7">
                  <c:v>0.60097229094507676</c:v>
                </c:pt>
                <c:pt idx="8">
                  <c:v>0.59585264698707008</c:v>
                </c:pt>
                <c:pt idx="9">
                  <c:v>0.60447089947089949</c:v>
                </c:pt>
                <c:pt idx="10">
                  <c:v>0.6143940839694656</c:v>
                </c:pt>
                <c:pt idx="11">
                  <c:v>0.62482083922677978</c:v>
                </c:pt>
                <c:pt idx="12">
                  <c:v>0.62446749009554881</c:v>
                </c:pt>
                <c:pt idx="13">
                  <c:v>0.639787871800784</c:v>
                </c:pt>
                <c:pt idx="14">
                  <c:v>0.64682932364956869</c:v>
                </c:pt>
                <c:pt idx="15">
                  <c:v>0.65421450823319993</c:v>
                </c:pt>
                <c:pt idx="16">
                  <c:v>0.6471959165942659</c:v>
                </c:pt>
                <c:pt idx="17">
                  <c:v>0.64914731954411142</c:v>
                </c:pt>
                <c:pt idx="18">
                  <c:v>0.65277823920265776</c:v>
                </c:pt>
                <c:pt idx="19">
                  <c:v>0.66182767089643879</c:v>
                </c:pt>
                <c:pt idx="20">
                  <c:v>0.65899999999999992</c:v>
                </c:pt>
                <c:pt idx="21">
                  <c:v>0.66746478873239434</c:v>
                </c:pt>
                <c:pt idx="22">
                  <c:v>0.66048278515099057</c:v>
                </c:pt>
                <c:pt idx="23">
                  <c:v>0.66313157894736841</c:v>
                </c:pt>
                <c:pt idx="24">
                  <c:v>0.65748799408939784</c:v>
                </c:pt>
                <c:pt idx="25">
                  <c:v>0.66823830409356721</c:v>
                </c:pt>
                <c:pt idx="26">
                  <c:v>0.66215911127038163</c:v>
                </c:pt>
                <c:pt idx="27">
                  <c:v>0.66073097873835873</c:v>
                </c:pt>
                <c:pt idx="28">
                  <c:v>0.64873467978594868</c:v>
                </c:pt>
                <c:pt idx="29">
                  <c:v>0.65305437191068683</c:v>
                </c:pt>
                <c:pt idx="30">
                  <c:v>0.65117784841893922</c:v>
                </c:pt>
                <c:pt idx="31">
                  <c:v>0.6765503046270378</c:v>
                </c:pt>
                <c:pt idx="32">
                  <c:v>0.6449807692307693</c:v>
                </c:pt>
                <c:pt idx="33">
                  <c:v>0.64801311066021539</c:v>
                </c:pt>
                <c:pt idx="34">
                  <c:v>0.65103326147212814</c:v>
                </c:pt>
                <c:pt idx="35">
                  <c:v>0.65912649236814258</c:v>
                </c:pt>
                <c:pt idx="36">
                  <c:v>0.64932815765900276</c:v>
                </c:pt>
                <c:pt idx="37">
                  <c:v>0.65157956204379563</c:v>
                </c:pt>
                <c:pt idx="38">
                  <c:v>0.63912508833922255</c:v>
                </c:pt>
                <c:pt idx="39">
                  <c:v>0.64315628900291211</c:v>
                </c:pt>
                <c:pt idx="40">
                  <c:v>0.61888361367335865</c:v>
                </c:pt>
                <c:pt idx="41">
                  <c:v>0.61338634857521535</c:v>
                </c:pt>
                <c:pt idx="42">
                  <c:v>0.60689793281653748</c:v>
                </c:pt>
                <c:pt idx="43">
                  <c:v>0.61204423421119913</c:v>
                </c:pt>
                <c:pt idx="44">
                  <c:v>0.59790761207003607</c:v>
                </c:pt>
                <c:pt idx="45">
                  <c:v>0.59916021297192645</c:v>
                </c:pt>
                <c:pt idx="46">
                  <c:v>0.60549713876967104</c:v>
                </c:pt>
                <c:pt idx="47">
                  <c:v>0.61382759428437583</c:v>
                </c:pt>
                <c:pt idx="48">
                  <c:v>0.61298223350253811</c:v>
                </c:pt>
                <c:pt idx="49">
                  <c:v>0.62587647593097195</c:v>
                </c:pt>
                <c:pt idx="50">
                  <c:v>0.62559222872281717</c:v>
                </c:pt>
                <c:pt idx="51">
                  <c:v>0.61629961048531423</c:v>
                </c:pt>
                <c:pt idx="52">
                  <c:v>0.61685351502013008</c:v>
                </c:pt>
                <c:pt idx="53">
                  <c:v>0.61911720397710157</c:v>
                </c:pt>
                <c:pt idx="54">
                  <c:v>0.62406618224666144</c:v>
                </c:pt>
                <c:pt idx="55">
                  <c:v>0.62050347387455973</c:v>
                </c:pt>
                <c:pt idx="56">
                  <c:v>0.61674248120300756</c:v>
                </c:pt>
                <c:pt idx="57">
                  <c:v>0.62454520295202942</c:v>
                </c:pt>
                <c:pt idx="58">
                  <c:v>0.6241491653204092</c:v>
                </c:pt>
                <c:pt idx="59">
                  <c:v>0.6211043912700499</c:v>
                </c:pt>
                <c:pt idx="60">
                  <c:v>0.61008445363667696</c:v>
                </c:pt>
                <c:pt idx="61">
                  <c:v>0.58749450728293595</c:v>
                </c:pt>
                <c:pt idx="62">
                  <c:v>0.60153777561608301</c:v>
                </c:pt>
                <c:pt idx="63">
                  <c:v>0.60573959816484724</c:v>
                </c:pt>
                <c:pt idx="64">
                  <c:v>0.59934059987631416</c:v>
                </c:pt>
                <c:pt idx="65">
                  <c:v>0.61137205579693565</c:v>
                </c:pt>
                <c:pt idx="66">
                  <c:v>0.6163157502607659</c:v>
                </c:pt>
                <c:pt idx="67">
                  <c:v>0.62338969462867133</c:v>
                </c:pt>
                <c:pt idx="68">
                  <c:v>0.62295214285714284</c:v>
                </c:pt>
                <c:pt idx="69">
                  <c:v>0.63368999582579655</c:v>
                </c:pt>
                <c:pt idx="70">
                  <c:v>0.64159680908599237</c:v>
                </c:pt>
                <c:pt idx="71">
                  <c:v>0.64548695140296941</c:v>
                </c:pt>
                <c:pt idx="72">
                  <c:v>0.64478385799118842</c:v>
                </c:pt>
                <c:pt idx="73">
                  <c:v>0.65640331867995794</c:v>
                </c:pt>
                <c:pt idx="74">
                  <c:v>0.66879611181549248</c:v>
                </c:pt>
                <c:pt idx="75">
                  <c:v>0.67713663389650902</c:v>
                </c:pt>
                <c:pt idx="76">
                  <c:v>0.67233531225025689</c:v>
                </c:pt>
                <c:pt idx="77">
                  <c:v>0.68708814623752379</c:v>
                </c:pt>
                <c:pt idx="78">
                  <c:v>0.69485838779956421</c:v>
                </c:pt>
                <c:pt idx="79">
                  <c:v>0.70136320203843305</c:v>
                </c:pt>
                <c:pt idx="80">
                  <c:v>0.6934636125520004</c:v>
                </c:pt>
                <c:pt idx="81">
                  <c:v>0.69213736597208164</c:v>
                </c:pt>
                <c:pt idx="82">
                  <c:v>0.68635830523383667</c:v>
                </c:pt>
                <c:pt idx="83">
                  <c:v>0.68065998682848794</c:v>
                </c:pt>
                <c:pt idx="84">
                  <c:v>0.66859182736455458</c:v>
                </c:pt>
                <c:pt idx="85">
                  <c:v>0.67367056064228048</c:v>
                </c:pt>
                <c:pt idx="86">
                  <c:v>0.66222960646338291</c:v>
                </c:pt>
                <c:pt idx="87">
                  <c:v>0.66498504273504278</c:v>
                </c:pt>
                <c:pt idx="88">
                  <c:v>0.6568164021386772</c:v>
                </c:pt>
                <c:pt idx="89">
                  <c:v>0.65672538860103624</c:v>
                </c:pt>
                <c:pt idx="90">
                  <c:v>0.64749421272793728</c:v>
                </c:pt>
                <c:pt idx="91">
                  <c:v>0.6523426237385872</c:v>
                </c:pt>
                <c:pt idx="92">
                  <c:v>0.63829313397599841</c:v>
                </c:pt>
                <c:pt idx="93">
                  <c:v>0.64794849951597289</c:v>
                </c:pt>
                <c:pt idx="94">
                  <c:v>0.65183635815949992</c:v>
                </c:pt>
                <c:pt idx="95">
                  <c:v>0.65635588568919467</c:v>
                </c:pt>
                <c:pt idx="96">
                  <c:v>0.6480719000638796</c:v>
                </c:pt>
                <c:pt idx="97">
                  <c:v>0.65383418614299549</c:v>
                </c:pt>
                <c:pt idx="98">
                  <c:v>0.65922595063149692</c:v>
                </c:pt>
                <c:pt idx="99">
                  <c:v>0.67228928130320131</c:v>
                </c:pt>
                <c:pt idx="100">
                  <c:v>0.69075485428864414</c:v>
                </c:pt>
                <c:pt idx="101">
                  <c:v>0.69643321532024471</c:v>
                </c:pt>
                <c:pt idx="102">
                  <c:v>0.72267595707192056</c:v>
                </c:pt>
                <c:pt idx="103">
                  <c:v>0.74586350185733175</c:v>
                </c:pt>
                <c:pt idx="104">
                  <c:v>0.73840989726344364</c:v>
                </c:pt>
                <c:pt idx="105">
                  <c:v>0.74988991553075346</c:v>
                </c:pt>
                <c:pt idx="106">
                  <c:v>0.76728155047171243</c:v>
                </c:pt>
                <c:pt idx="107">
                  <c:v>0.78759303577838935</c:v>
                </c:pt>
                <c:pt idx="108">
                  <c:v>0.77477328791260425</c:v>
                </c:pt>
                <c:pt idx="109">
                  <c:v>0.80202830465676189</c:v>
                </c:pt>
                <c:pt idx="110">
                  <c:v>0.80275602926048684</c:v>
                </c:pt>
                <c:pt idx="111">
                  <c:v>0.80388270811203666</c:v>
                </c:pt>
                <c:pt idx="112">
                  <c:v>0.7983400300669673</c:v>
                </c:pt>
                <c:pt idx="113">
                  <c:v>0.80451164035322453</c:v>
                </c:pt>
                <c:pt idx="114">
                  <c:v>0.80831683945962929</c:v>
                </c:pt>
                <c:pt idx="115">
                  <c:v>0.81185765270752563</c:v>
                </c:pt>
                <c:pt idx="116">
                  <c:v>0.80477286417026395</c:v>
                </c:pt>
                <c:pt idx="117">
                  <c:v>0.81837116884407135</c:v>
                </c:pt>
                <c:pt idx="118">
                  <c:v>0.82887340871740778</c:v>
                </c:pt>
                <c:pt idx="119">
                  <c:v>0.83560993267212058</c:v>
                </c:pt>
                <c:pt idx="120">
                  <c:v>0.83346048531772265</c:v>
                </c:pt>
                <c:pt idx="121">
                  <c:v>0.83723714166240759</c:v>
                </c:pt>
                <c:pt idx="122">
                  <c:v>0.8416242140529625</c:v>
                </c:pt>
                <c:pt idx="123">
                  <c:v>0.853027160381022</c:v>
                </c:pt>
                <c:pt idx="124">
                  <c:v>0.85231090055987491</c:v>
                </c:pt>
                <c:pt idx="125">
                  <c:v>0.85615773689628938</c:v>
                </c:pt>
                <c:pt idx="126">
                  <c:v>0.85627767445979452</c:v>
                </c:pt>
                <c:pt idx="127">
                  <c:v>0.86138643646589497</c:v>
                </c:pt>
                <c:pt idx="128">
                  <c:v>0.84345346046847458</c:v>
                </c:pt>
                <c:pt idx="129">
                  <c:v>0.83886885862299465</c:v>
                </c:pt>
                <c:pt idx="130">
                  <c:v>0.84373140495867771</c:v>
                </c:pt>
                <c:pt idx="131">
                  <c:v>0.84901370478544136</c:v>
                </c:pt>
                <c:pt idx="132">
                  <c:v>0.84249590387766238</c:v>
                </c:pt>
                <c:pt idx="133">
                  <c:v>0.84800352542916091</c:v>
                </c:pt>
                <c:pt idx="134">
                  <c:v>0.86093834688346893</c:v>
                </c:pt>
                <c:pt idx="135">
                  <c:v>0.86863922556272632</c:v>
                </c:pt>
                <c:pt idx="136">
                  <c:v>0.86623220302670279</c:v>
                </c:pt>
                <c:pt idx="137">
                  <c:v>0.86930545168651374</c:v>
                </c:pt>
                <c:pt idx="138">
                  <c:v>0.87504788945674805</c:v>
                </c:pt>
                <c:pt idx="139">
                  <c:v>0.88107225111441312</c:v>
                </c:pt>
                <c:pt idx="140">
                  <c:v>0.87501649378734003</c:v>
                </c:pt>
                <c:pt idx="141">
                  <c:v>0.8843748977997421</c:v>
                </c:pt>
                <c:pt idx="142">
                  <c:v>0.89329765106688186</c:v>
                </c:pt>
                <c:pt idx="143">
                  <c:v>0.90117601121701008</c:v>
                </c:pt>
                <c:pt idx="144">
                  <c:v>0.90029549587354885</c:v>
                </c:pt>
                <c:pt idx="145">
                  <c:v>0.90355506600347657</c:v>
                </c:pt>
                <c:pt idx="146">
                  <c:v>0.90932356391207514</c:v>
                </c:pt>
                <c:pt idx="147">
                  <c:v>0.91542148843615123</c:v>
                </c:pt>
                <c:pt idx="148">
                  <c:v>0.9098274034320547</c:v>
                </c:pt>
                <c:pt idx="149">
                  <c:v>0.91544317065181791</c:v>
                </c:pt>
                <c:pt idx="150">
                  <c:v>0.92202253721223082</c:v>
                </c:pt>
                <c:pt idx="151">
                  <c:v>0.92116094652033254</c:v>
                </c:pt>
                <c:pt idx="152">
                  <c:v>0.91094666376739564</c:v>
                </c:pt>
                <c:pt idx="153">
                  <c:v>0.91844525670240262</c:v>
                </c:pt>
                <c:pt idx="154">
                  <c:v>0.92411622641509439</c:v>
                </c:pt>
                <c:pt idx="155">
                  <c:v>0.93647149322618706</c:v>
                </c:pt>
                <c:pt idx="156">
                  <c:v>0.93762859080988625</c:v>
                </c:pt>
                <c:pt idx="157">
                  <c:v>0.9541313453821143</c:v>
                </c:pt>
                <c:pt idx="158">
                  <c:v>0.96511268196076727</c:v>
                </c:pt>
                <c:pt idx="159">
                  <c:v>0.97109855520424226</c:v>
                </c:pt>
                <c:pt idx="160">
                  <c:v>0.96452879219307208</c:v>
                </c:pt>
                <c:pt idx="161">
                  <c:v>0.969090513608309</c:v>
                </c:pt>
                <c:pt idx="162">
                  <c:v>0.97490625666737785</c:v>
                </c:pt>
                <c:pt idx="163">
                  <c:v>0.98240910827941541</c:v>
                </c:pt>
                <c:pt idx="164">
                  <c:v>0.97344634307734224</c:v>
                </c:pt>
                <c:pt idx="165">
                  <c:v>0.99685470505981655</c:v>
                </c:pt>
                <c:pt idx="166">
                  <c:v>1.0074982586340091</c:v>
                </c:pt>
                <c:pt idx="167">
                  <c:v>1.0404491445784683</c:v>
                </c:pt>
                <c:pt idx="168">
                  <c:v>1.0314901335609561</c:v>
                </c:pt>
                <c:pt idx="169">
                  <c:v>1.0393745596578619</c:v>
                </c:pt>
                <c:pt idx="170">
                  <c:v>1.0593326539132142</c:v>
                </c:pt>
                <c:pt idx="171">
                  <c:v>1.0782103690749445</c:v>
                </c:pt>
                <c:pt idx="172">
                  <c:v>1.0933581756569348</c:v>
                </c:pt>
                <c:pt idx="173">
                  <c:v>1.1253666313697961</c:v>
                </c:pt>
                <c:pt idx="174">
                  <c:v>1.1291407130327709</c:v>
                </c:pt>
                <c:pt idx="175">
                  <c:v>1.1499512363825004</c:v>
                </c:pt>
                <c:pt idx="176">
                  <c:v>1.1595906652543819</c:v>
                </c:pt>
                <c:pt idx="177">
                  <c:v>1.1756724890829695</c:v>
                </c:pt>
                <c:pt idx="178">
                  <c:v>1.1923587264359676</c:v>
                </c:pt>
                <c:pt idx="179">
                  <c:v>1.2080509548620513</c:v>
                </c:pt>
                <c:pt idx="180">
                  <c:v>1.2390358556181797</c:v>
                </c:pt>
                <c:pt idx="181">
                  <c:v>1.2550967222788478</c:v>
                </c:pt>
                <c:pt idx="182">
                  <c:v>1.2735231380673528</c:v>
                </c:pt>
                <c:pt idx="183">
                  <c:v>1.283521771233062</c:v>
                </c:pt>
                <c:pt idx="184">
                  <c:v>1.2884178447558972</c:v>
                </c:pt>
                <c:pt idx="185">
                  <c:v>1.3072419629444165</c:v>
                </c:pt>
                <c:pt idx="186">
                  <c:v>1.3286038503522875</c:v>
                </c:pt>
                <c:pt idx="187">
                  <c:v>1.3412074753145795</c:v>
                </c:pt>
                <c:pt idx="188">
                  <c:v>1.3363084721216509</c:v>
                </c:pt>
                <c:pt idx="189">
                  <c:v>1.3481513037511437</c:v>
                </c:pt>
                <c:pt idx="190">
                  <c:v>1.3620441988950278</c:v>
                </c:pt>
                <c:pt idx="191">
                  <c:v>1.3663850656393763</c:v>
                </c:pt>
                <c:pt idx="192">
                  <c:v>1.3644140849243531</c:v>
                </c:pt>
                <c:pt idx="193">
                  <c:v>1.3195202842493479</c:v>
                </c:pt>
                <c:pt idx="194">
                  <c:v>1.3453062818428676</c:v>
                </c:pt>
                <c:pt idx="195">
                  <c:v>1.3247500000000001</c:v>
                </c:pt>
                <c:pt idx="196">
                  <c:v>1.3271648226114032</c:v>
                </c:pt>
                <c:pt idx="197">
                  <c:v>1.3128914222084298</c:v>
                </c:pt>
                <c:pt idx="198">
                  <c:v>1.3202714259497155</c:v>
                </c:pt>
                <c:pt idx="199">
                  <c:v>1.30720947352158</c:v>
                </c:pt>
                <c:pt idx="200">
                  <c:v>1.2827172174600607</c:v>
                </c:pt>
                <c:pt idx="201">
                  <c:v>1.2543530366944948</c:v>
                </c:pt>
                <c:pt idx="202">
                  <c:v>1.2385619261839536</c:v>
                </c:pt>
                <c:pt idx="203">
                  <c:v>1.227412442595962</c:v>
                </c:pt>
                <c:pt idx="204">
                  <c:v>1.2038405692254006</c:v>
                </c:pt>
                <c:pt idx="205">
                  <c:v>1.1914272436141178</c:v>
                </c:pt>
                <c:pt idx="206">
                  <c:v>1.1766891077170418</c:v>
                </c:pt>
                <c:pt idx="207">
                  <c:v>1.1696453894806924</c:v>
                </c:pt>
                <c:pt idx="208">
                  <c:v>1.1372886020457866</c:v>
                </c:pt>
                <c:pt idx="209">
                  <c:v>1.12084442375303</c:v>
                </c:pt>
                <c:pt idx="210">
                  <c:v>1.1276471678200553</c:v>
                </c:pt>
                <c:pt idx="211">
                  <c:v>1.0907328630996453</c:v>
                </c:pt>
                <c:pt idx="212">
                  <c:v>1.1280446258943368</c:v>
                </c:pt>
                <c:pt idx="213">
                  <c:v>1.1197969591993842</c:v>
                </c:pt>
                <c:pt idx="214">
                  <c:v>1.1170618655125226</c:v>
                </c:pt>
                <c:pt idx="215">
                  <c:v>1.1235763315666001</c:v>
                </c:pt>
                <c:pt idx="216">
                  <c:v>1.1028639084493375</c:v>
                </c:pt>
                <c:pt idx="217">
                  <c:v>1.0905049480794742</c:v>
                </c:pt>
                <c:pt idx="218">
                  <c:v>1.0754314369704305</c:v>
                </c:pt>
                <c:pt idx="219">
                  <c:v>1.0668361233807209</c:v>
                </c:pt>
                <c:pt idx="220">
                  <c:v>1.0546352193392237</c:v>
                </c:pt>
                <c:pt idx="221">
                  <c:v>1.0564702231891889</c:v>
                </c:pt>
                <c:pt idx="222">
                  <c:v>1.0526076787162553</c:v>
                </c:pt>
                <c:pt idx="223">
                  <c:v>1.0491845261679213</c:v>
                </c:pt>
                <c:pt idx="224">
                  <c:v>1.040282835500929</c:v>
                </c:pt>
                <c:pt idx="225">
                  <c:v>1.0451165470491581</c:v>
                </c:pt>
                <c:pt idx="226">
                  <c:v>1.0492604868966684</c:v>
                </c:pt>
                <c:pt idx="227">
                  <c:v>1.0461122864344414</c:v>
                </c:pt>
                <c:pt idx="228">
                  <c:v>1.0331284113562933</c:v>
                </c:pt>
                <c:pt idx="229">
                  <c:v>1.0307004242321398</c:v>
                </c:pt>
                <c:pt idx="230">
                  <c:v>1.0302506688536051</c:v>
                </c:pt>
                <c:pt idx="231">
                  <c:v>1.0323542271630861</c:v>
                </c:pt>
                <c:pt idx="232">
                  <c:v>1.0160760088194236</c:v>
                </c:pt>
                <c:pt idx="233">
                  <c:v>1.0102126236445725</c:v>
                </c:pt>
                <c:pt idx="234">
                  <c:v>1.0093840314818465</c:v>
                </c:pt>
                <c:pt idx="235">
                  <c:v>1.0056084622830064</c:v>
                </c:pt>
                <c:pt idx="236">
                  <c:v>0.99540007218599091</c:v>
                </c:pt>
                <c:pt idx="237">
                  <c:v>1.0029698063587758</c:v>
                </c:pt>
                <c:pt idx="238">
                  <c:v>1.0048306846416886</c:v>
                </c:pt>
                <c:pt idx="239">
                  <c:v>1.004861098427426</c:v>
                </c:pt>
                <c:pt idx="240">
                  <c:v>0.99817940315410303</c:v>
                </c:pt>
                <c:pt idx="241">
                  <c:v>0.90834128780199108</c:v>
                </c:pt>
                <c:pt idx="242">
                  <c:v>0.95712281977983249</c:v>
                </c:pt>
                <c:pt idx="243">
                  <c:v>0.99080736248857193</c:v>
                </c:pt>
                <c:pt idx="244">
                  <c:v>0.89036360272008153</c:v>
                </c:pt>
                <c:pt idx="245">
                  <c:v>0.97387552791469556</c:v>
                </c:pt>
                <c:pt idx="246">
                  <c:v>0.98818373800423454</c:v>
                </c:pt>
              </c:numCache>
            </c:numRef>
          </c:val>
          <c:smooth val="0"/>
          <c:extLst>
            <c:ext xmlns:c16="http://schemas.microsoft.com/office/drawing/2014/chart" uri="{C3380CC4-5D6E-409C-BE32-E72D297353CC}">
              <c16:uniqueId val="{00000002-C2F4-4D3B-BB6E-DAED07CEBB8E}"/>
            </c:ext>
          </c:extLst>
        </c:ser>
        <c:dLbls>
          <c:showLegendKey val="0"/>
          <c:showVal val="0"/>
          <c:showCatName val="0"/>
          <c:showSerName val="0"/>
          <c:showPercent val="0"/>
          <c:showBubbleSize val="0"/>
        </c:dLbls>
        <c:marker val="1"/>
        <c:smooth val="0"/>
        <c:axId val="394924335"/>
        <c:axId val="394920591"/>
      </c:lineChart>
      <c:dateAx>
        <c:axId val="1977237151"/>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Book" panose="02000604040000020004" pitchFamily="2" charset="0"/>
                <a:ea typeface="+mn-ea"/>
                <a:cs typeface="+mn-cs"/>
              </a:defRPr>
            </a:pPr>
            <a:endParaRPr lang="en-US"/>
          </a:p>
        </c:txPr>
        <c:crossAx val="1977220095"/>
        <c:crosses val="autoZero"/>
        <c:auto val="1"/>
        <c:lblOffset val="100"/>
        <c:baseTimeUnit val="months"/>
        <c:majorUnit val="5"/>
        <c:majorTimeUnit val="years"/>
      </c:dateAx>
      <c:valAx>
        <c:axId val="1977220095"/>
        <c:scaling>
          <c:orientation val="minMax"/>
          <c:max val="9"/>
          <c:min val="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Book" panose="02000604040000020004" pitchFamily="2" charset="0"/>
                <a:ea typeface="+mn-ea"/>
                <a:cs typeface="+mn-cs"/>
              </a:defRPr>
            </a:pPr>
            <a:endParaRPr lang="en-US"/>
          </a:p>
        </c:txPr>
        <c:crossAx val="1977237151"/>
        <c:crosses val="autoZero"/>
        <c:crossBetween val="between"/>
      </c:valAx>
      <c:valAx>
        <c:axId val="394920591"/>
        <c:scaling>
          <c:orientation val="minMax"/>
          <c:max val="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Book" panose="02000604040000020004" pitchFamily="2" charset="0"/>
                <a:ea typeface="+mn-ea"/>
                <a:cs typeface="+mn-cs"/>
              </a:defRPr>
            </a:pPr>
            <a:endParaRPr lang="en-US"/>
          </a:p>
        </c:txPr>
        <c:crossAx val="394924335"/>
        <c:crosses val="max"/>
        <c:crossBetween val="between"/>
        <c:majorUnit val="0.5"/>
      </c:valAx>
      <c:catAx>
        <c:axId val="394924335"/>
        <c:scaling>
          <c:orientation val="minMax"/>
        </c:scaling>
        <c:delete val="1"/>
        <c:axPos val="b"/>
        <c:majorTickMark val="out"/>
        <c:minorTickMark val="none"/>
        <c:tickLblPos val="nextTo"/>
        <c:crossAx val="394920591"/>
        <c:crosses val="autoZero"/>
        <c:auto val="1"/>
        <c:lblAlgn val="ctr"/>
        <c:lblOffset val="100"/>
        <c:noMultiLvlLbl val="0"/>
      </c:catAx>
      <c:spPr>
        <a:noFill/>
        <a:ln>
          <a:noFill/>
        </a:ln>
        <a:effectLst/>
      </c:spPr>
    </c:plotArea>
    <c:legend>
      <c:legendPos val="b"/>
      <c:layout>
        <c:manualLayout>
          <c:xMode val="edge"/>
          <c:yMode val="edge"/>
          <c:x val="6.9673019410116083E-2"/>
          <c:y val="0.94918967322316772"/>
          <c:w val="0.84488632352842075"/>
          <c:h val="5.08103267768322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otham Book" panose="0200060404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Gotham Book" panose="02000604040000020004" pitchFamily="2"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noFill/>
              </a:ln>
              <a:effectLst/>
            </c:spPr>
            <c:extLst>
              <c:ext xmlns:c16="http://schemas.microsoft.com/office/drawing/2014/chart" uri="{C3380CC4-5D6E-409C-BE32-E72D297353CC}">
                <c16:uniqueId val="{00000001-4D3E-4CD2-A4D5-48D97A6BD8A7}"/>
              </c:ext>
            </c:extLst>
          </c:dPt>
          <c:dPt>
            <c:idx val="1"/>
            <c:bubble3D val="0"/>
            <c:spPr>
              <a:solidFill>
                <a:schemeClr val="accent2"/>
              </a:solidFill>
              <a:ln w="19050">
                <a:noFill/>
              </a:ln>
              <a:effectLst/>
            </c:spPr>
            <c:extLst>
              <c:ext xmlns:c16="http://schemas.microsoft.com/office/drawing/2014/chart" uri="{C3380CC4-5D6E-409C-BE32-E72D297353CC}">
                <c16:uniqueId val="{00000003-4D3E-4CD2-A4D5-48D97A6BD8A7}"/>
              </c:ext>
            </c:extLst>
          </c:dPt>
          <c:dPt>
            <c:idx val="2"/>
            <c:bubble3D val="0"/>
            <c:spPr>
              <a:solidFill>
                <a:schemeClr val="accent3"/>
              </a:solidFill>
              <a:ln w="19050">
                <a:noFill/>
              </a:ln>
              <a:effectLst/>
            </c:spPr>
            <c:extLst>
              <c:ext xmlns:c16="http://schemas.microsoft.com/office/drawing/2014/chart" uri="{C3380CC4-5D6E-409C-BE32-E72D297353CC}">
                <c16:uniqueId val="{00000005-4D3E-4CD2-A4D5-48D97A6BD8A7}"/>
              </c:ext>
            </c:extLst>
          </c:dPt>
          <c:dPt>
            <c:idx val="3"/>
            <c:bubble3D val="0"/>
            <c:spPr>
              <a:solidFill>
                <a:schemeClr val="accent4"/>
              </a:solidFill>
              <a:ln w="19050">
                <a:noFill/>
              </a:ln>
              <a:effectLst/>
            </c:spPr>
            <c:extLst>
              <c:ext xmlns:c16="http://schemas.microsoft.com/office/drawing/2014/chart" uri="{C3380CC4-5D6E-409C-BE32-E72D297353CC}">
                <c16:uniqueId val="{00000007-4D3E-4CD2-A4D5-48D97A6BD8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D3E-4CD2-A4D5-48D97A6BD8A7}"/>
              </c:ext>
            </c:extLst>
          </c:dPt>
          <c:cat>
            <c:strRef>
              <c:f>(charts!$A$14:$A$17,charts!$A$23)</c:f>
              <c:strCache>
                <c:ptCount val="5"/>
                <c:pt idx="0">
                  <c:v>Motor Fuel</c:v>
                </c:pt>
                <c:pt idx="1">
                  <c:v>Used Cars and Trucks</c:v>
                </c:pt>
                <c:pt idx="2">
                  <c:v>New Vehicles</c:v>
                </c:pt>
                <c:pt idx="3">
                  <c:v>Energy Services</c:v>
                </c:pt>
                <c:pt idx="4">
                  <c:v>Other</c:v>
                </c:pt>
              </c:strCache>
            </c:strRef>
          </c:cat>
          <c:val>
            <c:numRef>
              <c:f>(charts!$C$14:$C$17,charts!$C$23)</c:f>
              <c:numCache>
                <c:formatCode>0.00%</c:formatCode>
                <c:ptCount val="5"/>
                <c:pt idx="0">
                  <c:v>3.5449166666666657E-2</c:v>
                </c:pt>
                <c:pt idx="1">
                  <c:v>3.0752500000000002E-2</c:v>
                </c:pt>
                <c:pt idx="2">
                  <c:v>3.7564166666666662E-2</c:v>
                </c:pt>
                <c:pt idx="3">
                  <c:v>3.1714166666666668E-2</c:v>
                </c:pt>
                <c:pt idx="4">
                  <c:v>0.86452000000000018</c:v>
                </c:pt>
              </c:numCache>
            </c:numRef>
          </c:val>
          <c:extLst>
            <c:ext xmlns:c16="http://schemas.microsoft.com/office/drawing/2014/chart" uri="{C3380CC4-5D6E-409C-BE32-E72D297353CC}">
              <c16:uniqueId val="{0000000A-4D3E-4CD2-A4D5-48D97A6BD8A7}"/>
            </c:ext>
          </c:extLst>
        </c:ser>
        <c:dLbls>
          <c:showLegendKey val="0"/>
          <c:showVal val="0"/>
          <c:showCatName val="0"/>
          <c:showSerName val="0"/>
          <c:showPercent val="0"/>
          <c:showBubbleSize val="0"/>
          <c:showLeaderLines val="1"/>
        </c:dLbls>
        <c:firstSliceAng val="65"/>
      </c:pieChart>
      <c:spPr>
        <a:noFill/>
        <a:ln>
          <a:noFill/>
        </a:ln>
        <a:effectLst/>
      </c:spPr>
    </c:plotArea>
    <c:legend>
      <c:legendPos val="r"/>
      <c:legendEntry>
        <c:idx val="4"/>
        <c:delete val="1"/>
      </c:legendEntry>
      <c:layout>
        <c:manualLayout>
          <c:xMode val="edge"/>
          <c:yMode val="edge"/>
          <c:x val="0.63913419666279514"/>
          <c:y val="0.2432256003749336"/>
          <c:w val="0.3546111111111111"/>
          <c:h val="0.50818460192475945"/>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0175B5-22F3-4678-BE00-80E624E51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BB0437-BB79-4AFF-B3AF-D49C64DA0E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C5F308-1845-4E79-BBCF-8677F677A979}" type="datetimeFigureOut">
              <a:rPr lang="en-US" smtClean="0"/>
              <a:t>2/7/2022</a:t>
            </a:fld>
            <a:endParaRPr lang="en-US"/>
          </a:p>
        </p:txBody>
      </p:sp>
      <p:sp>
        <p:nvSpPr>
          <p:cNvPr id="4" name="Footer Placeholder 3">
            <a:extLst>
              <a:ext uri="{FF2B5EF4-FFF2-40B4-BE49-F238E27FC236}">
                <a16:creationId xmlns:a16="http://schemas.microsoft.com/office/drawing/2014/main" id="{ED25DCC7-F583-4EA9-BAC8-A800EA8A81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948C74-58EE-48BF-8E51-018FE7B03C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58A85F-082F-49C6-BF6C-D0CA46D421D3}" type="slidenum">
              <a:rPr lang="en-US" smtClean="0"/>
              <a:t>‹#›</a:t>
            </a:fld>
            <a:endParaRPr lang="en-US"/>
          </a:p>
        </p:txBody>
      </p:sp>
    </p:spTree>
    <p:extLst>
      <p:ext uri="{BB962C8B-B14F-4D97-AF65-F5344CB8AC3E}">
        <p14:creationId xmlns:p14="http://schemas.microsoft.com/office/powerpoint/2010/main" val="1505892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20A52-DD48-4458-8A06-1A93318E6CBE}" type="datetimeFigureOut">
              <a:rPr lang="en-US" smtClean="0"/>
              <a:t>2/7/2022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A9315-04C9-4594-A66C-A2F634E3F377}" type="slidenum">
              <a:rPr lang="en-US" smtClean="0"/>
              <a:t>‹#›</a:t>
            </a:fld>
            <a:endParaRPr lang="en-US" dirty="0"/>
          </a:p>
        </p:txBody>
      </p:sp>
    </p:spTree>
    <p:extLst>
      <p:ext uri="{BB962C8B-B14F-4D97-AF65-F5344CB8AC3E}">
        <p14:creationId xmlns:p14="http://schemas.microsoft.com/office/powerpoint/2010/main" val="154689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F120B-5D86-432F-9DA1-50E2AE6CA69D}" type="slidenum">
              <a:rPr lang="en-US" smtClean="0"/>
              <a:pPr/>
              <a:t>20</a:t>
            </a:fld>
            <a:endParaRPr lang="en-US"/>
          </a:p>
        </p:txBody>
      </p:sp>
    </p:spTree>
    <p:extLst>
      <p:ext uri="{BB962C8B-B14F-4D97-AF65-F5344CB8AC3E}">
        <p14:creationId xmlns:p14="http://schemas.microsoft.com/office/powerpoint/2010/main" val="240342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rtl="0" eaLnBrk="1" fontAlgn="ctr" latinLnBrk="0" hangingPunct="1"/>
            <a:r>
              <a:rPr lang="en-US" sz="1300" b="0" i="0" u="none" strike="noStrike" kern="1200" dirty="0">
                <a:solidFill>
                  <a:schemeClr val="tx1"/>
                </a:solidFill>
                <a:effectLst/>
                <a:latin typeface="+mn-lt"/>
                <a:ea typeface="+mn-ea"/>
                <a:cs typeface="+mn-cs"/>
              </a:rPr>
              <a:t>1.24%</a:t>
            </a:r>
          </a:p>
          <a:p>
            <a:pPr rtl="0" eaLnBrk="1" fontAlgn="ctr" latinLnBrk="0" hangingPunct="1"/>
            <a:r>
              <a:rPr lang="en-US" sz="1300" b="0" i="0" u="none" strike="noStrike" kern="1200" dirty="0">
                <a:solidFill>
                  <a:schemeClr val="tx1"/>
                </a:solidFill>
                <a:effectLst/>
                <a:latin typeface="+mn-lt"/>
                <a:ea typeface="+mn-ea"/>
                <a:cs typeface="+mn-cs"/>
              </a:rPr>
              <a:t>1.87%</a:t>
            </a:r>
          </a:p>
          <a:p>
            <a:pPr rtl="0" eaLnBrk="1" fontAlgn="ctr" latinLnBrk="0" hangingPunct="1"/>
            <a:r>
              <a:rPr lang="en-US" sz="1300" b="0" i="0" u="none" strike="noStrike" kern="1200" dirty="0">
                <a:solidFill>
                  <a:schemeClr val="tx1"/>
                </a:solidFill>
                <a:effectLst/>
                <a:latin typeface="+mn-lt"/>
                <a:ea typeface="+mn-ea"/>
                <a:cs typeface="+mn-cs"/>
              </a:rPr>
              <a:t>0.86%</a:t>
            </a:r>
          </a:p>
          <a:p>
            <a:pPr rtl="0" eaLnBrk="1" fontAlgn="ctr" latinLnBrk="0" hangingPunct="1"/>
            <a:r>
              <a:rPr lang="en-US" sz="1300" b="0" i="0" u="none" strike="noStrike" kern="1200" dirty="0">
                <a:solidFill>
                  <a:schemeClr val="tx1"/>
                </a:solidFill>
                <a:effectLst/>
                <a:latin typeface="+mn-lt"/>
                <a:ea typeface="+mn-ea"/>
                <a:cs typeface="+mn-cs"/>
              </a:rPr>
              <a:t>0.33%</a:t>
            </a:r>
          </a:p>
          <a:p>
            <a:pPr rtl="0" eaLnBrk="1" fontAlgn="ctr" latinLnBrk="0" hangingPunct="1"/>
            <a:r>
              <a:rPr lang="en-US" sz="1300" b="0" i="0" u="none" strike="noStrike" kern="1200" dirty="0">
                <a:solidFill>
                  <a:schemeClr val="tx1"/>
                </a:solidFill>
                <a:effectLst/>
                <a:latin typeface="+mn-lt"/>
                <a:ea typeface="+mn-ea"/>
                <a:cs typeface="+mn-cs"/>
              </a:rPr>
              <a:t>0.05%</a:t>
            </a:r>
          </a:p>
          <a:p>
            <a:pPr rtl="0" eaLnBrk="1" fontAlgn="ctr" latinLnBrk="0" hangingPunct="1"/>
            <a:r>
              <a:rPr lang="en-US" sz="1300" b="0" i="0" u="none" strike="noStrike" kern="1200" dirty="0">
                <a:solidFill>
                  <a:schemeClr val="tx1"/>
                </a:solidFill>
                <a:effectLst/>
                <a:latin typeface="+mn-lt"/>
                <a:ea typeface="+mn-ea"/>
                <a:cs typeface="+mn-cs"/>
              </a:rPr>
              <a:t>0.03%</a:t>
            </a:r>
          </a:p>
          <a:p>
            <a:pPr rtl="0" eaLnBrk="1" fontAlgn="ctr" latinLnBrk="0" hangingPunct="1"/>
            <a:r>
              <a:rPr lang="en-US" sz="1300" b="0" i="0" u="none" strike="noStrike" kern="1200" dirty="0">
                <a:solidFill>
                  <a:schemeClr val="tx1"/>
                </a:solidFill>
                <a:effectLst/>
                <a:latin typeface="+mn-lt"/>
                <a:ea typeface="+mn-ea"/>
                <a:cs typeface="+mn-cs"/>
              </a:rPr>
              <a:t>2.31%</a:t>
            </a:r>
          </a:p>
          <a:p>
            <a:pPr rtl="0" eaLnBrk="1" fontAlgn="ctr" latinLnBrk="0" hangingPunct="1"/>
            <a:r>
              <a:rPr lang="en-US" sz="1300" b="0" i="0" u="none" strike="noStrike" kern="1200" dirty="0">
                <a:solidFill>
                  <a:schemeClr val="tx1"/>
                </a:solidFill>
                <a:effectLst/>
                <a:latin typeface="+mn-lt"/>
                <a:ea typeface="+mn-ea"/>
                <a:cs typeface="+mn-cs"/>
              </a:rPr>
              <a:t>1.38%</a:t>
            </a:r>
          </a:p>
          <a:p>
            <a:pPr rtl="0" eaLnBrk="1" fontAlgn="ctr" latinLnBrk="0" hangingPunct="1"/>
            <a:r>
              <a:rPr lang="en-US" sz="1300" b="0" i="0" u="none" strike="noStrike" kern="1200" dirty="0">
                <a:solidFill>
                  <a:schemeClr val="tx1"/>
                </a:solidFill>
                <a:effectLst/>
                <a:latin typeface="+mn-lt"/>
                <a:ea typeface="+mn-ea"/>
                <a:cs typeface="+mn-cs"/>
              </a:rPr>
              <a:t>0.87%</a:t>
            </a:r>
          </a:p>
          <a:p>
            <a:pPr rtl="0" eaLnBrk="1" fontAlgn="ctr" latinLnBrk="0" hangingPunct="1"/>
            <a:r>
              <a:rPr lang="en-US" sz="1300" b="0" i="0" u="none" strike="noStrike" kern="1200" dirty="0">
                <a:solidFill>
                  <a:schemeClr val="tx1"/>
                </a:solidFill>
                <a:effectLst/>
                <a:latin typeface="+mn-lt"/>
                <a:ea typeface="+mn-ea"/>
                <a:cs typeface="+mn-cs"/>
              </a:rPr>
              <a:t>2.47%</a:t>
            </a:r>
          </a:p>
          <a:p>
            <a:pPr rtl="0" eaLnBrk="1" fontAlgn="ctr" latinLnBrk="0" hangingPunct="1"/>
            <a:r>
              <a:rPr lang="en-US" sz="1300" b="0" i="0" u="none" strike="noStrike" kern="1200" dirty="0">
                <a:solidFill>
                  <a:schemeClr val="tx1"/>
                </a:solidFill>
                <a:effectLst/>
                <a:latin typeface="+mn-lt"/>
                <a:ea typeface="+mn-ea"/>
                <a:cs typeface="+mn-cs"/>
              </a:rPr>
              <a:t>1.58%</a:t>
            </a:r>
          </a:p>
          <a:p>
            <a:pPr rtl="0" eaLnBrk="1" fontAlgn="ctr" latinLnBrk="0" hangingPunct="1"/>
            <a:r>
              <a:rPr lang="en-US" sz="1300" b="0" i="0" u="none" strike="noStrike" kern="1200" dirty="0">
                <a:solidFill>
                  <a:schemeClr val="tx1"/>
                </a:solidFill>
                <a:effectLst/>
                <a:latin typeface="+mn-lt"/>
                <a:ea typeface="+mn-ea"/>
                <a:cs typeface="+mn-cs"/>
              </a:rPr>
              <a:t>0.45%</a:t>
            </a:r>
          </a:p>
          <a:p>
            <a:pPr rtl="0" eaLnBrk="1" fontAlgn="ctr" latinLnBrk="0" hangingPunct="1"/>
            <a:r>
              <a:rPr lang="en-US" sz="1300" b="0" i="0" u="none" strike="noStrike" kern="1200" dirty="0">
                <a:solidFill>
                  <a:schemeClr val="tx1"/>
                </a:solidFill>
                <a:effectLst/>
                <a:latin typeface="+mn-lt"/>
                <a:ea typeface="+mn-ea"/>
                <a:cs typeface="+mn-cs"/>
              </a:rPr>
              <a:t>0.87%</a:t>
            </a:r>
          </a:p>
          <a:p>
            <a:pPr rtl="0" eaLnBrk="1" fontAlgn="ctr" latinLnBrk="0" hangingPunct="1"/>
            <a:r>
              <a:rPr lang="en-US" sz="1300" b="0" i="0" u="none" strike="noStrike" kern="1200" dirty="0">
                <a:solidFill>
                  <a:schemeClr val="tx1"/>
                </a:solidFill>
                <a:effectLst/>
                <a:latin typeface="+mn-lt"/>
                <a:ea typeface="+mn-ea"/>
                <a:cs typeface="+mn-cs"/>
              </a:rPr>
              <a:t>0.57%</a:t>
            </a:r>
          </a:p>
          <a:p>
            <a:pPr rtl="0" eaLnBrk="1" fontAlgn="ctr" latinLnBrk="0" hangingPunct="1"/>
            <a:r>
              <a:rPr lang="en-US" sz="1300" b="0" i="0" u="none" strike="noStrike" kern="1200" dirty="0">
                <a:solidFill>
                  <a:schemeClr val="tx1"/>
                </a:solidFill>
                <a:effectLst/>
                <a:latin typeface="+mn-lt"/>
                <a:ea typeface="+mn-ea"/>
                <a:cs typeface="+mn-cs"/>
              </a:rPr>
              <a:t>0.64%</a:t>
            </a:r>
          </a:p>
          <a:p>
            <a:pPr rtl="0" eaLnBrk="1" fontAlgn="ctr" latinLnBrk="0" hangingPunct="1"/>
            <a:r>
              <a:rPr lang="en-US" sz="1300" b="0" i="0" u="none" strike="noStrike" kern="1200" dirty="0">
                <a:solidFill>
                  <a:schemeClr val="tx1"/>
                </a:solidFill>
                <a:effectLst/>
                <a:latin typeface="+mn-lt"/>
                <a:ea typeface="+mn-ea"/>
                <a:cs typeface="+mn-cs"/>
              </a:rPr>
              <a:t>4.02%</a:t>
            </a:r>
          </a:p>
          <a:p>
            <a:pPr rtl="0" eaLnBrk="1" fontAlgn="ctr" latinLnBrk="0" hangingPunct="1"/>
            <a:r>
              <a:rPr lang="en-US" sz="1300" b="0" i="0" u="none" strike="noStrike" kern="1200" dirty="0">
                <a:solidFill>
                  <a:schemeClr val="tx1"/>
                </a:solidFill>
                <a:effectLst/>
                <a:latin typeface="+mn-lt"/>
                <a:ea typeface="+mn-ea"/>
                <a:cs typeface="+mn-cs"/>
              </a:rPr>
              <a:t>1.31%</a:t>
            </a:r>
          </a:p>
          <a:p>
            <a:pPr rtl="0" eaLnBrk="1" fontAlgn="ctr" latinLnBrk="0" hangingPunct="1"/>
            <a:r>
              <a:rPr lang="en-US" sz="1300" b="0" i="0" u="none" strike="noStrike" kern="1200" dirty="0">
                <a:solidFill>
                  <a:schemeClr val="tx1"/>
                </a:solidFill>
                <a:effectLst/>
                <a:latin typeface="+mn-lt"/>
                <a:ea typeface="+mn-ea"/>
                <a:cs typeface="+mn-cs"/>
              </a:rPr>
              <a:t>1.23%</a:t>
            </a:r>
          </a:p>
          <a:p>
            <a:pPr rtl="0" eaLnBrk="1" fontAlgn="ctr" latinLnBrk="0" hangingPunct="1"/>
            <a:r>
              <a:rPr lang="en-US" sz="1300" b="0" i="0" u="none" strike="noStrike" kern="1200" dirty="0">
                <a:solidFill>
                  <a:schemeClr val="tx1"/>
                </a:solidFill>
                <a:effectLst/>
                <a:latin typeface="+mn-lt"/>
                <a:ea typeface="+mn-ea"/>
                <a:cs typeface="+mn-cs"/>
              </a:rPr>
              <a:t>3.96%</a:t>
            </a:r>
          </a:p>
          <a:p>
            <a:pPr rtl="0" eaLnBrk="1" fontAlgn="ctr" latinLnBrk="0" hangingPunct="1"/>
            <a:r>
              <a:rPr lang="en-US" sz="1300" b="0" i="0" u="none" strike="noStrike" kern="1200" dirty="0">
                <a:solidFill>
                  <a:schemeClr val="tx1"/>
                </a:solidFill>
                <a:effectLst/>
                <a:latin typeface="+mn-lt"/>
                <a:ea typeface="+mn-ea"/>
                <a:cs typeface="+mn-cs"/>
              </a:rPr>
              <a:t>1.43%</a:t>
            </a:r>
          </a:p>
          <a:p>
            <a:pPr rtl="0" eaLnBrk="1" fontAlgn="ctr" latinLnBrk="0" hangingPunct="1"/>
            <a:r>
              <a:rPr lang="en-US" sz="1300" b="0" i="0" u="none" strike="noStrike" kern="1200" dirty="0">
                <a:solidFill>
                  <a:schemeClr val="tx1"/>
                </a:solidFill>
                <a:effectLst/>
                <a:latin typeface="+mn-lt"/>
                <a:ea typeface="+mn-ea"/>
                <a:cs typeface="+mn-cs"/>
              </a:rPr>
              <a:t>1.14%</a:t>
            </a:r>
          </a:p>
          <a:p>
            <a:pPr rtl="0" eaLnBrk="1" fontAlgn="ctr" latinLnBrk="0" hangingPunct="1"/>
            <a:r>
              <a:rPr lang="en-US" sz="1300" b="0" i="0" u="none" strike="noStrike" kern="1200" dirty="0">
                <a:solidFill>
                  <a:schemeClr val="tx1"/>
                </a:solidFill>
                <a:effectLst/>
                <a:latin typeface="+mn-lt"/>
                <a:ea typeface="+mn-ea"/>
                <a:cs typeface="+mn-cs"/>
              </a:rPr>
              <a:t>1.05%</a:t>
            </a:r>
          </a:p>
          <a:p>
            <a:pPr rtl="0" eaLnBrk="1" fontAlgn="ctr" latinLnBrk="0" hangingPunct="1"/>
            <a:r>
              <a:rPr lang="en-US" sz="1300" b="0" i="0" u="none" strike="noStrike" kern="1200" dirty="0">
                <a:solidFill>
                  <a:schemeClr val="tx1"/>
                </a:solidFill>
                <a:effectLst/>
                <a:latin typeface="+mn-lt"/>
                <a:ea typeface="+mn-ea"/>
                <a:cs typeface="+mn-cs"/>
              </a:rPr>
              <a:t>1.18%</a:t>
            </a:r>
          </a:p>
          <a:p>
            <a:pPr rtl="0" eaLnBrk="1" fontAlgn="ctr" latinLnBrk="0" hangingPunct="1"/>
            <a:r>
              <a:rPr lang="en-US" sz="1300" b="0" i="0" u="none" strike="noStrike" kern="1200" dirty="0">
                <a:solidFill>
                  <a:schemeClr val="tx1"/>
                </a:solidFill>
                <a:effectLst/>
                <a:latin typeface="+mn-lt"/>
                <a:ea typeface="+mn-ea"/>
                <a:cs typeface="+mn-cs"/>
              </a:rPr>
              <a:t>2.52%</a:t>
            </a:r>
          </a:p>
          <a:p>
            <a:pPr rtl="0" eaLnBrk="1" fontAlgn="ctr" latinLnBrk="0" hangingPunct="1"/>
            <a:r>
              <a:rPr lang="en-US" sz="1300" b="0" i="0" u="none" strike="noStrike" kern="1200" dirty="0">
                <a:solidFill>
                  <a:schemeClr val="tx1"/>
                </a:solidFill>
                <a:effectLst/>
                <a:latin typeface="+mn-lt"/>
                <a:ea typeface="+mn-ea"/>
                <a:cs typeface="+mn-cs"/>
              </a:rPr>
              <a:t>6.15%</a:t>
            </a:r>
          </a:p>
          <a:p>
            <a:pPr rtl="0" eaLnBrk="1" fontAlgn="ctr" latinLnBrk="0" hangingPunct="1"/>
            <a:r>
              <a:rPr lang="en-US" sz="1300" b="0" i="0" u="none" strike="noStrike" kern="1200" dirty="0">
                <a:solidFill>
                  <a:schemeClr val="tx1"/>
                </a:solidFill>
                <a:effectLst/>
                <a:latin typeface="+mn-lt"/>
                <a:ea typeface="+mn-ea"/>
                <a:cs typeface="+mn-cs"/>
              </a:rPr>
              <a:t>1.34%</a:t>
            </a:r>
          </a:p>
          <a:p>
            <a:pPr rtl="0" eaLnBrk="1" fontAlgn="ctr" latinLnBrk="0" hangingPunct="1"/>
            <a:r>
              <a:rPr lang="en-US" sz="1300" b="0" i="0" u="none" strike="noStrike" kern="1200" dirty="0">
                <a:solidFill>
                  <a:schemeClr val="tx1"/>
                </a:solidFill>
                <a:effectLst/>
                <a:latin typeface="+mn-lt"/>
                <a:ea typeface="+mn-ea"/>
                <a:cs typeface="+mn-cs"/>
              </a:rPr>
              <a:t>1.94%</a:t>
            </a:r>
          </a:p>
          <a:p>
            <a:pPr rtl="0" eaLnBrk="1" fontAlgn="ctr" latinLnBrk="0" hangingPunct="1"/>
            <a:r>
              <a:rPr lang="en-US" sz="1300" b="0" i="0" u="none" strike="noStrike" kern="1200" dirty="0">
                <a:solidFill>
                  <a:schemeClr val="tx1"/>
                </a:solidFill>
                <a:effectLst/>
                <a:latin typeface="+mn-lt"/>
                <a:ea typeface="+mn-ea"/>
                <a:cs typeface="+mn-cs"/>
              </a:rPr>
              <a:t>5.09%</a:t>
            </a:r>
          </a:p>
          <a:p>
            <a:pPr rtl="0" eaLnBrk="1" fontAlgn="ctr" latinLnBrk="0" hangingPunct="1"/>
            <a:r>
              <a:rPr lang="en-US" sz="1300" b="0" i="0" u="none" strike="noStrike" kern="1200" dirty="0">
                <a:solidFill>
                  <a:schemeClr val="tx1"/>
                </a:solidFill>
                <a:effectLst/>
                <a:latin typeface="+mn-lt"/>
                <a:ea typeface="+mn-ea"/>
                <a:cs typeface="+mn-cs"/>
              </a:rPr>
              <a:t>1.28%</a:t>
            </a:r>
          </a:p>
          <a:p>
            <a:pPr rtl="0" eaLnBrk="1" fontAlgn="ctr" latinLnBrk="0" hangingPunct="1"/>
            <a:r>
              <a:rPr lang="en-US" sz="1300" b="0" i="0" u="none" strike="noStrike" kern="1200" dirty="0">
                <a:solidFill>
                  <a:schemeClr val="tx1"/>
                </a:solidFill>
                <a:effectLst/>
                <a:latin typeface="+mn-lt"/>
                <a:ea typeface="+mn-ea"/>
                <a:cs typeface="+mn-cs"/>
              </a:rPr>
              <a:t>5.45%</a:t>
            </a:r>
          </a:p>
          <a:p>
            <a:pPr rtl="0" eaLnBrk="1" fontAlgn="ctr" latinLnBrk="0" hangingPunct="1"/>
            <a:r>
              <a:rPr lang="en-US" sz="1300" b="0" i="0" u="none" strike="noStrike" kern="1200" dirty="0">
                <a:solidFill>
                  <a:schemeClr val="tx1"/>
                </a:solidFill>
                <a:effectLst/>
                <a:latin typeface="+mn-lt"/>
                <a:ea typeface="+mn-ea"/>
                <a:cs typeface="+mn-cs"/>
              </a:rPr>
              <a:t>0.25%</a:t>
            </a:r>
          </a:p>
          <a:p>
            <a:pPr rtl="0" eaLnBrk="1" fontAlgn="ctr" latinLnBrk="0" hangingPunct="1"/>
            <a:r>
              <a:rPr lang="en-US" sz="1300" b="0" i="0" u="none" strike="noStrike" kern="1200" dirty="0">
                <a:solidFill>
                  <a:schemeClr val="tx1"/>
                </a:solidFill>
                <a:effectLst/>
                <a:latin typeface="+mn-lt"/>
                <a:ea typeface="+mn-ea"/>
                <a:cs typeface="+mn-cs"/>
              </a:rPr>
              <a:t>3.30%</a:t>
            </a:r>
          </a:p>
          <a:p>
            <a:pPr rtl="0" eaLnBrk="1" fontAlgn="ctr" latinLnBrk="0" hangingPunct="1"/>
            <a:r>
              <a:rPr lang="en-US" sz="1300" b="0" i="0" u="none" strike="noStrike" kern="1200" dirty="0">
                <a:solidFill>
                  <a:schemeClr val="tx1"/>
                </a:solidFill>
                <a:effectLst/>
                <a:latin typeface="+mn-lt"/>
                <a:ea typeface="+mn-ea"/>
                <a:cs typeface="+mn-cs"/>
              </a:rPr>
              <a:t>9.05%</a:t>
            </a:r>
          </a:p>
          <a:p>
            <a:pPr rtl="0" eaLnBrk="1" fontAlgn="ctr" latinLnBrk="0" hangingPunct="1"/>
            <a:r>
              <a:rPr lang="en-US" sz="1300" b="0" i="0" u="none" strike="noStrike" kern="1200" dirty="0">
                <a:solidFill>
                  <a:schemeClr val="tx1"/>
                </a:solidFill>
                <a:effectLst/>
                <a:latin typeface="+mn-lt"/>
                <a:ea typeface="+mn-ea"/>
                <a:cs typeface="+mn-cs"/>
              </a:rPr>
              <a:t>6.71%</a:t>
            </a:r>
          </a:p>
          <a:p>
            <a:pPr rtl="0" eaLnBrk="1" fontAlgn="ctr" latinLnBrk="0" hangingPunct="1"/>
            <a:r>
              <a:rPr lang="en-US" sz="1300" b="0" i="0" u="none" strike="noStrike" kern="1200" dirty="0">
                <a:solidFill>
                  <a:schemeClr val="tx1"/>
                </a:solidFill>
                <a:effectLst/>
                <a:latin typeface="+mn-lt"/>
                <a:ea typeface="+mn-ea"/>
                <a:cs typeface="+mn-cs"/>
              </a:rPr>
              <a:t>2.55%</a:t>
            </a:r>
          </a:p>
          <a:p>
            <a:pPr rtl="0" eaLnBrk="1" fontAlgn="ctr" latinLnBrk="0" hangingPunct="1"/>
            <a:r>
              <a:rPr lang="en-US" sz="1300" b="0" i="0" u="none" strike="noStrike" kern="1200" dirty="0">
                <a:solidFill>
                  <a:schemeClr val="tx1"/>
                </a:solidFill>
                <a:effectLst/>
                <a:latin typeface="+mn-lt"/>
                <a:ea typeface="+mn-ea"/>
                <a:cs typeface="+mn-cs"/>
              </a:rPr>
              <a:t>3.64%</a:t>
            </a:r>
          </a:p>
          <a:p>
            <a:pPr rtl="0" eaLnBrk="1" fontAlgn="ctr" latinLnBrk="0" hangingPunct="1"/>
            <a:r>
              <a:rPr lang="en-US" sz="1300" b="0" i="0" u="none" strike="noStrike" kern="1200" dirty="0">
                <a:solidFill>
                  <a:schemeClr val="tx1"/>
                </a:solidFill>
                <a:effectLst/>
                <a:latin typeface="+mn-lt"/>
                <a:ea typeface="+mn-ea"/>
                <a:cs typeface="+mn-cs"/>
              </a:rPr>
              <a:t>4.97%</a:t>
            </a:r>
          </a:p>
          <a:p>
            <a:pPr rtl="0" eaLnBrk="1" fontAlgn="ctr" latinLnBrk="0" hangingPunct="1"/>
            <a:r>
              <a:rPr lang="en-US" sz="1300" b="0" i="0" u="none" strike="noStrike" kern="1200" dirty="0">
                <a:solidFill>
                  <a:schemeClr val="tx1"/>
                </a:solidFill>
                <a:effectLst/>
                <a:latin typeface="+mn-lt"/>
                <a:ea typeface="+mn-ea"/>
                <a:cs typeface="+mn-cs"/>
              </a:rPr>
              <a:t>0.88%</a:t>
            </a:r>
          </a:p>
          <a:p>
            <a:pPr rtl="0" eaLnBrk="1" fontAlgn="ctr" latinLnBrk="0" hangingPunct="1"/>
            <a:r>
              <a:rPr lang="en-US" sz="1300" b="0" i="0" u="none" strike="noStrike" kern="1200" dirty="0">
                <a:solidFill>
                  <a:schemeClr val="tx1"/>
                </a:solidFill>
                <a:effectLst/>
                <a:latin typeface="+mn-lt"/>
                <a:ea typeface="+mn-ea"/>
                <a:cs typeface="+mn-cs"/>
              </a:rPr>
              <a:t>2.14%</a:t>
            </a:r>
          </a:p>
          <a:p>
            <a:pPr rtl="0" eaLnBrk="1" fontAlgn="ctr" latinLnBrk="0" hangingPunct="1"/>
            <a:r>
              <a:rPr lang="en-US" sz="1300" b="0" i="0" u="none" strike="noStrike" kern="1200" dirty="0">
                <a:solidFill>
                  <a:schemeClr val="tx1"/>
                </a:solidFill>
                <a:effectLst/>
                <a:latin typeface="+mn-lt"/>
                <a:ea typeface="+mn-ea"/>
                <a:cs typeface="+mn-cs"/>
              </a:rPr>
              <a:t>2.08%</a:t>
            </a:r>
          </a:p>
          <a:p>
            <a:pPr rtl="0" eaLnBrk="1" fontAlgn="ctr" latinLnBrk="0" hangingPunct="1"/>
            <a:r>
              <a:rPr lang="en-US" sz="1300" b="0" i="0" u="none" strike="noStrike" kern="1200" dirty="0">
                <a:solidFill>
                  <a:schemeClr val="tx1"/>
                </a:solidFill>
                <a:effectLst/>
                <a:latin typeface="+mn-lt"/>
                <a:ea typeface="+mn-ea"/>
                <a:cs typeface="+mn-cs"/>
              </a:rPr>
              <a:t>1.07%</a:t>
            </a:r>
          </a:p>
          <a:p>
            <a:pPr rtl="0" eaLnBrk="1" fontAlgn="ctr" latinLnBrk="0" hangingPunct="1"/>
            <a:r>
              <a:rPr lang="en-US" sz="1300" b="0" i="0" u="none" strike="noStrike" kern="1200" dirty="0">
                <a:solidFill>
                  <a:schemeClr val="tx1"/>
                </a:solidFill>
                <a:effectLst/>
                <a:latin typeface="+mn-lt"/>
                <a:ea typeface="+mn-ea"/>
                <a:cs typeface="+mn-cs"/>
              </a:rPr>
              <a:t>3.13%</a:t>
            </a:r>
          </a:p>
          <a:p>
            <a:pPr rtl="0" eaLnBrk="1" fontAlgn="ctr" latinLnBrk="0" hangingPunct="1"/>
            <a:r>
              <a:rPr lang="en-US" sz="1300" b="0" i="0" u="none" strike="noStrike" kern="1200" dirty="0">
                <a:solidFill>
                  <a:schemeClr val="tx1"/>
                </a:solidFill>
                <a:effectLst/>
                <a:latin typeface="+mn-lt"/>
                <a:ea typeface="+mn-ea"/>
                <a:cs typeface="+mn-cs"/>
              </a:rPr>
              <a:t>6.93%</a:t>
            </a:r>
          </a:p>
          <a:p>
            <a:pPr rtl="0" eaLnBrk="1" fontAlgn="ctr" latinLnBrk="0" hangingPunct="1"/>
            <a:r>
              <a:rPr lang="en-US" sz="1300" b="0" i="0" u="none" strike="noStrike" kern="1200" dirty="0">
                <a:solidFill>
                  <a:schemeClr val="tx1"/>
                </a:solidFill>
                <a:effectLst/>
                <a:latin typeface="+mn-lt"/>
                <a:ea typeface="+mn-ea"/>
                <a:cs typeface="+mn-cs"/>
              </a:rPr>
              <a:t>1.99%</a:t>
            </a:r>
          </a:p>
          <a:p>
            <a:pPr rtl="0" eaLnBrk="1" fontAlgn="ctr" latinLnBrk="0" hangingPunct="1"/>
            <a:r>
              <a:rPr lang="en-US" sz="1300" b="0" i="0" u="none" strike="noStrike" kern="1200" dirty="0">
                <a:solidFill>
                  <a:schemeClr val="tx1"/>
                </a:solidFill>
                <a:effectLst/>
                <a:latin typeface="+mn-lt"/>
                <a:ea typeface="+mn-ea"/>
                <a:cs typeface="+mn-cs"/>
              </a:rPr>
              <a:t>2.39%</a:t>
            </a:r>
          </a:p>
          <a:p>
            <a:pPr rtl="0" eaLnBrk="1" fontAlgn="ctr" latinLnBrk="0" hangingPunct="1"/>
            <a:r>
              <a:rPr lang="en-US" sz="1300" b="0" i="0" u="none" strike="noStrike" kern="1200" dirty="0">
                <a:solidFill>
                  <a:schemeClr val="tx1"/>
                </a:solidFill>
                <a:effectLst/>
                <a:latin typeface="+mn-lt"/>
                <a:ea typeface="+mn-ea"/>
                <a:cs typeface="+mn-cs"/>
              </a:rPr>
              <a:t>6.65%</a:t>
            </a:r>
          </a:p>
          <a:p>
            <a:pPr rtl="0" eaLnBrk="1" fontAlgn="ctr" latinLnBrk="0" hangingPunct="1"/>
            <a:r>
              <a:rPr lang="en-US" sz="1300" b="0" i="0" u="none" strike="noStrike" kern="1200" dirty="0">
                <a:solidFill>
                  <a:schemeClr val="tx1"/>
                </a:solidFill>
                <a:effectLst/>
                <a:latin typeface="+mn-lt"/>
                <a:ea typeface="+mn-ea"/>
                <a:cs typeface="+mn-cs"/>
              </a:rPr>
              <a:t>0.01%</a:t>
            </a:r>
          </a:p>
          <a:p>
            <a:pPr rtl="0" eaLnBrk="1" fontAlgn="ctr" latinLnBrk="0" hangingPunct="1"/>
            <a:r>
              <a:rPr lang="en-US" sz="1300" b="0" i="0" u="none" strike="noStrike" kern="1200" dirty="0">
                <a:solidFill>
                  <a:schemeClr val="tx1"/>
                </a:solidFill>
                <a:effectLst/>
                <a:latin typeface="+mn-lt"/>
                <a:ea typeface="+mn-ea"/>
                <a:cs typeface="+mn-cs"/>
              </a:rPr>
              <a:t>3.67%</a:t>
            </a:r>
          </a:p>
          <a:p>
            <a:pPr rtl="0" eaLnBrk="1" fontAlgn="ctr" latinLnBrk="0" hangingPunct="1"/>
            <a:r>
              <a:rPr lang="en-US" sz="1300" b="0" i="0" u="none" strike="noStrike" kern="1200" dirty="0">
                <a:solidFill>
                  <a:schemeClr val="tx1"/>
                </a:solidFill>
                <a:effectLst/>
                <a:latin typeface="+mn-lt"/>
                <a:ea typeface="+mn-ea"/>
                <a:cs typeface="+mn-cs"/>
              </a:rPr>
              <a:t>3.68%</a:t>
            </a:r>
          </a:p>
          <a:p>
            <a:pPr rtl="0" eaLnBrk="1" fontAlgn="ctr" latinLnBrk="0" hangingPunct="1"/>
            <a:r>
              <a:rPr lang="en-US" sz="1300" b="0" i="0" u="none" strike="noStrike" kern="1200" dirty="0">
                <a:solidFill>
                  <a:schemeClr val="tx1"/>
                </a:solidFill>
                <a:effectLst/>
                <a:latin typeface="+mn-lt"/>
                <a:ea typeface="+mn-ea"/>
                <a:cs typeface="+mn-cs"/>
              </a:rPr>
              <a:t>0.90%</a:t>
            </a:r>
          </a:p>
          <a:p>
            <a:pPr rtl="0" eaLnBrk="1" fontAlgn="ctr" latinLnBrk="0" hangingPunct="1"/>
            <a:r>
              <a:rPr lang="en-US" sz="1300" b="0" i="0" u="none" strike="noStrike" kern="1200" dirty="0">
                <a:solidFill>
                  <a:schemeClr val="tx1"/>
                </a:solidFill>
                <a:effectLst/>
                <a:latin typeface="+mn-lt"/>
                <a:ea typeface="+mn-ea"/>
                <a:cs typeface="+mn-cs"/>
              </a:rPr>
              <a:t>4.16%</a:t>
            </a:r>
          </a:p>
          <a:p>
            <a:pPr rtl="0" eaLnBrk="1" fontAlgn="ctr" latinLnBrk="0" hangingPunct="1"/>
            <a:r>
              <a:rPr lang="en-US" sz="1300" b="0" i="0" u="none" strike="noStrike" kern="1200" dirty="0">
                <a:solidFill>
                  <a:schemeClr val="tx1"/>
                </a:solidFill>
                <a:effectLst/>
                <a:latin typeface="+mn-lt"/>
                <a:ea typeface="+mn-ea"/>
                <a:cs typeface="+mn-cs"/>
              </a:rPr>
              <a:t>8.23%</a:t>
            </a:r>
          </a:p>
          <a:p>
            <a:pPr rtl="0" eaLnBrk="1" fontAlgn="ctr" latinLnBrk="0" hangingPunct="1"/>
            <a:r>
              <a:rPr lang="en-US" sz="1300" b="0" i="0" u="none" strike="noStrike" kern="1200" dirty="0">
                <a:solidFill>
                  <a:schemeClr val="tx1"/>
                </a:solidFill>
                <a:effectLst/>
                <a:latin typeface="+mn-lt"/>
                <a:ea typeface="+mn-ea"/>
                <a:cs typeface="+mn-cs"/>
              </a:rPr>
              <a:t>3.01%</a:t>
            </a:r>
          </a:p>
          <a:p>
            <a:pPr rtl="0" eaLnBrk="1" fontAlgn="ctr" latinLnBrk="0" hangingPunct="1"/>
            <a:r>
              <a:rPr lang="en-US" sz="1300" b="0" i="0" u="none" strike="noStrike" kern="1200" dirty="0">
                <a:solidFill>
                  <a:schemeClr val="tx1"/>
                </a:solidFill>
                <a:effectLst/>
                <a:latin typeface="+mn-lt"/>
                <a:ea typeface="+mn-ea"/>
                <a:cs typeface="+mn-cs"/>
              </a:rPr>
              <a:t>3.10%</a:t>
            </a:r>
          </a:p>
          <a:p>
            <a:pPr rtl="0" eaLnBrk="1" fontAlgn="ctr" latinLnBrk="0" hangingPunct="1"/>
            <a:r>
              <a:rPr lang="en-US" sz="1300" b="0" i="0" u="none" strike="noStrike" kern="1200" dirty="0">
                <a:solidFill>
                  <a:schemeClr val="tx1"/>
                </a:solidFill>
                <a:effectLst/>
                <a:latin typeface="+mn-lt"/>
                <a:ea typeface="+mn-ea"/>
                <a:cs typeface="+mn-cs"/>
              </a:rPr>
              <a:t>6.11%</a:t>
            </a:r>
          </a:p>
          <a:p>
            <a:pPr rtl="0" eaLnBrk="1" fontAlgn="ctr" latinLnBrk="0" hangingPunct="1"/>
            <a:r>
              <a:rPr lang="en-US" sz="1300" b="0" i="0" u="none" strike="noStrike" kern="1200" dirty="0">
                <a:solidFill>
                  <a:schemeClr val="tx1"/>
                </a:solidFill>
                <a:effectLst/>
                <a:latin typeface="+mn-lt"/>
                <a:ea typeface="+mn-ea"/>
                <a:cs typeface="+mn-cs"/>
              </a:rPr>
              <a:t>0.01%</a:t>
            </a:r>
          </a:p>
          <a:p>
            <a:pPr rtl="0" eaLnBrk="1" fontAlgn="ctr" latinLnBrk="0" hangingPunct="1"/>
            <a:r>
              <a:rPr lang="en-US" sz="1300" b="0" i="0" u="none" strike="noStrike" kern="1200" dirty="0">
                <a:solidFill>
                  <a:schemeClr val="tx1"/>
                </a:solidFill>
                <a:effectLst/>
                <a:latin typeface="+mn-lt"/>
                <a:ea typeface="+mn-ea"/>
                <a:cs typeface="+mn-cs"/>
              </a:rPr>
              <a:t>3.54%</a:t>
            </a:r>
          </a:p>
          <a:p>
            <a:pPr rtl="0" eaLnBrk="1" fontAlgn="ctr" latinLnBrk="0" hangingPunct="1"/>
            <a:r>
              <a:rPr lang="en-US" sz="1300" b="0" i="0" u="none" strike="noStrike" kern="1200" dirty="0">
                <a:solidFill>
                  <a:schemeClr val="tx1"/>
                </a:solidFill>
                <a:effectLst/>
                <a:latin typeface="+mn-lt"/>
                <a:ea typeface="+mn-ea"/>
                <a:cs typeface="+mn-cs"/>
              </a:rPr>
              <a:t>2.65%</a:t>
            </a:r>
          </a:p>
          <a:p>
            <a:pPr rtl="0" eaLnBrk="1" fontAlgn="ctr" latinLnBrk="0" hangingPunct="1"/>
            <a:r>
              <a:rPr lang="en-US" sz="1300" b="0" i="0" u="none" strike="noStrike" kern="1200" dirty="0">
                <a:solidFill>
                  <a:schemeClr val="tx1"/>
                </a:solidFill>
                <a:effectLst/>
                <a:latin typeface="+mn-lt"/>
                <a:ea typeface="+mn-ea"/>
                <a:cs typeface="+mn-cs"/>
              </a:rPr>
              <a:t>0.55%</a:t>
            </a:r>
          </a:p>
          <a:p>
            <a:pPr rtl="0" eaLnBrk="1" fontAlgn="ctr" latinLnBrk="0" hangingPunct="1"/>
            <a:r>
              <a:rPr lang="en-US" sz="1300" b="0" i="0" u="none" strike="noStrike" kern="1200" dirty="0">
                <a:solidFill>
                  <a:schemeClr val="tx1"/>
                </a:solidFill>
                <a:effectLst/>
                <a:latin typeface="+mn-lt"/>
                <a:ea typeface="+mn-ea"/>
                <a:cs typeface="+mn-cs"/>
              </a:rPr>
              <a:t>5.97%</a:t>
            </a:r>
          </a:p>
          <a:p>
            <a:pPr rtl="0" eaLnBrk="1" fontAlgn="ctr" latinLnBrk="0" hangingPunct="1"/>
            <a:r>
              <a:rPr lang="en-US" sz="1300" b="0" i="0" u="none" strike="noStrike" kern="1200" dirty="0">
                <a:solidFill>
                  <a:schemeClr val="tx1"/>
                </a:solidFill>
                <a:effectLst/>
                <a:latin typeface="+mn-lt"/>
                <a:ea typeface="+mn-ea"/>
                <a:cs typeface="+mn-cs"/>
              </a:rPr>
              <a:t>7.87%</a:t>
            </a:r>
          </a:p>
          <a:p>
            <a:pPr rtl="0" eaLnBrk="1" fontAlgn="ctr" latinLnBrk="0" hangingPunct="1"/>
            <a:r>
              <a:rPr lang="en-US" sz="1300" b="0" i="0" u="none" strike="noStrike" kern="1200" dirty="0">
                <a:solidFill>
                  <a:schemeClr val="tx1"/>
                </a:solidFill>
                <a:effectLst/>
                <a:latin typeface="+mn-lt"/>
                <a:ea typeface="+mn-ea"/>
                <a:cs typeface="+mn-cs"/>
              </a:rPr>
              <a:t>2.31%</a:t>
            </a:r>
          </a:p>
          <a:p>
            <a:pPr rtl="0" eaLnBrk="1" fontAlgn="ctr" latinLnBrk="0" hangingPunct="1"/>
            <a:r>
              <a:rPr lang="en-US" sz="1300" b="0" i="0" u="none" strike="noStrike" kern="1200" dirty="0">
                <a:solidFill>
                  <a:schemeClr val="tx1"/>
                </a:solidFill>
                <a:effectLst/>
                <a:latin typeface="+mn-lt"/>
                <a:ea typeface="+mn-ea"/>
                <a:cs typeface="+mn-cs"/>
              </a:rPr>
              <a:t>2.95%</a:t>
            </a:r>
          </a:p>
          <a:p>
            <a:pPr rtl="0" eaLnBrk="1" fontAlgn="ctr" latinLnBrk="0" hangingPunct="1"/>
            <a:r>
              <a:rPr lang="en-US" sz="1300" b="0" i="0" u="none" strike="noStrike" kern="1200" dirty="0">
                <a:solidFill>
                  <a:schemeClr val="tx1"/>
                </a:solidFill>
                <a:effectLst/>
                <a:latin typeface="+mn-lt"/>
                <a:ea typeface="+mn-ea"/>
                <a:cs typeface="+mn-cs"/>
              </a:rPr>
              <a:t>9.85%</a:t>
            </a:r>
          </a:p>
          <a:p>
            <a:pPr rtl="0" eaLnBrk="1" fontAlgn="ctr" latinLnBrk="0" hangingPunct="1"/>
            <a:r>
              <a:rPr lang="en-US" sz="1300" b="0" i="0" u="none" strike="noStrike" kern="1200" dirty="0">
                <a:solidFill>
                  <a:schemeClr val="tx1"/>
                </a:solidFill>
                <a:effectLst/>
                <a:latin typeface="+mn-lt"/>
                <a:ea typeface="+mn-ea"/>
                <a:cs typeface="+mn-cs"/>
              </a:rPr>
              <a:t>-2.51%</a:t>
            </a:r>
          </a:p>
          <a:p>
            <a:pPr rtl="0" eaLnBrk="1" fontAlgn="ctr" latinLnBrk="0" hangingPunct="1"/>
            <a:r>
              <a:rPr lang="en-US" sz="1300" b="0" i="0" u="none" strike="noStrike" kern="1200" dirty="0">
                <a:solidFill>
                  <a:schemeClr val="tx1"/>
                </a:solidFill>
                <a:effectLst/>
                <a:latin typeface="+mn-lt"/>
                <a:ea typeface="+mn-ea"/>
                <a:cs typeface="+mn-cs"/>
              </a:rPr>
              <a:t>6.42%</a:t>
            </a:r>
          </a:p>
          <a:p>
            <a:pPr rtl="0" eaLnBrk="1" fontAlgn="ctr" latinLnBrk="0" hangingPunct="1"/>
            <a:r>
              <a:rPr lang="en-US" sz="1300" b="0" i="0" u="none" strike="noStrike" kern="1200" dirty="0">
                <a:solidFill>
                  <a:schemeClr val="tx1"/>
                </a:solidFill>
                <a:effectLst/>
                <a:latin typeface="+mn-lt"/>
                <a:ea typeface="+mn-ea"/>
                <a:cs typeface="+mn-cs"/>
              </a:rPr>
              <a:t>6.11%</a:t>
            </a:r>
          </a:p>
          <a:p>
            <a:pPr rtl="0" eaLnBrk="1" fontAlgn="ctr" latinLnBrk="0" hangingPunct="1"/>
            <a:r>
              <a:rPr lang="en-US" sz="1300" b="0" i="0" u="none" strike="noStrike" kern="1200" dirty="0">
                <a:solidFill>
                  <a:schemeClr val="tx1"/>
                </a:solidFill>
                <a:effectLst/>
                <a:latin typeface="+mn-lt"/>
                <a:ea typeface="+mn-ea"/>
                <a:cs typeface="+mn-cs"/>
              </a:rPr>
              <a:t>-0.68%</a:t>
            </a:r>
          </a:p>
          <a:p>
            <a:pPr rtl="0" eaLnBrk="1" fontAlgn="ctr" latinLnBrk="0" hangingPunct="1"/>
            <a:r>
              <a:rPr lang="en-US" sz="1300" b="0" i="0" u="none" strike="noStrike" kern="1200" dirty="0">
                <a:solidFill>
                  <a:schemeClr val="tx1"/>
                </a:solidFill>
                <a:effectLst/>
                <a:latin typeface="+mn-lt"/>
                <a:ea typeface="+mn-ea"/>
                <a:cs typeface="+mn-cs"/>
              </a:rPr>
              <a:t>7.46%</a:t>
            </a:r>
          </a:p>
          <a:p>
            <a:pPr rtl="0" eaLnBrk="1" fontAlgn="ctr" latinLnBrk="0" hangingPunct="1"/>
            <a:r>
              <a:rPr lang="en-US" sz="1300" b="0" i="0" u="none" strike="noStrike" kern="1200" dirty="0">
                <a:solidFill>
                  <a:schemeClr val="tx1"/>
                </a:solidFill>
                <a:effectLst/>
                <a:latin typeface="+mn-lt"/>
                <a:ea typeface="+mn-ea"/>
                <a:cs typeface="+mn-cs"/>
              </a:rPr>
              <a:t>10.72%</a:t>
            </a:r>
          </a:p>
          <a:p>
            <a:pPr rtl="0" eaLnBrk="1" fontAlgn="ctr" latinLnBrk="0" hangingPunct="1"/>
            <a:r>
              <a:rPr lang="en-US" sz="1300" b="0" i="0" u="none" strike="noStrike" kern="1200" dirty="0">
                <a:solidFill>
                  <a:schemeClr val="tx1"/>
                </a:solidFill>
                <a:effectLst/>
                <a:latin typeface="+mn-lt"/>
                <a:ea typeface="+mn-ea"/>
                <a:cs typeface="+mn-cs"/>
              </a:rPr>
              <a:t>3.94%</a:t>
            </a:r>
          </a:p>
          <a:p>
            <a:pPr rtl="0" eaLnBrk="1" fontAlgn="ctr" latinLnBrk="0" hangingPunct="1"/>
            <a:r>
              <a:rPr lang="en-US" sz="1300" b="0" i="0" u="none" strike="noStrike" kern="1200" dirty="0">
                <a:solidFill>
                  <a:schemeClr val="tx1"/>
                </a:solidFill>
                <a:effectLst/>
                <a:latin typeface="+mn-lt"/>
                <a:ea typeface="+mn-ea"/>
                <a:cs typeface="+mn-cs"/>
              </a:rPr>
              <a:t>4.08%</a:t>
            </a:r>
          </a:p>
          <a:p>
            <a:pPr rtl="0" eaLnBrk="1" fontAlgn="ctr" latinLnBrk="0" hangingPunct="1"/>
            <a:r>
              <a:rPr lang="en-US" sz="1300" b="0" i="0" u="none" strike="noStrike" kern="1200" dirty="0">
                <a:solidFill>
                  <a:schemeClr val="tx1"/>
                </a:solidFill>
                <a:effectLst/>
                <a:latin typeface="+mn-lt"/>
                <a:ea typeface="+mn-ea"/>
                <a:cs typeface="+mn-cs"/>
              </a:rPr>
              <a:t>9.94%</a:t>
            </a:r>
          </a:p>
          <a:p>
            <a:pPr rtl="0" eaLnBrk="1" fontAlgn="ctr" latinLnBrk="0" hangingPunct="1"/>
            <a:r>
              <a:rPr lang="en-US" sz="1300" b="0" i="0" u="none" strike="noStrike" kern="1200" dirty="0">
                <a:solidFill>
                  <a:schemeClr val="tx1"/>
                </a:solidFill>
                <a:effectLst/>
                <a:latin typeface="+mn-lt"/>
                <a:ea typeface="+mn-ea"/>
                <a:cs typeface="+mn-cs"/>
              </a:rPr>
              <a:t>-2.08%</a:t>
            </a:r>
          </a:p>
          <a:p>
            <a:pPr rtl="0" eaLnBrk="1" fontAlgn="ctr" latinLnBrk="0" hangingPunct="1"/>
            <a:r>
              <a:rPr lang="en-US" sz="1300" b="0" i="0" u="none" strike="noStrike" kern="1200" dirty="0">
                <a:solidFill>
                  <a:schemeClr val="tx1"/>
                </a:solidFill>
                <a:effectLst/>
                <a:latin typeface="+mn-lt"/>
                <a:ea typeface="+mn-ea"/>
                <a:cs typeface="+mn-cs"/>
              </a:rPr>
              <a:t>7.50%</a:t>
            </a:r>
          </a:p>
          <a:p>
            <a:pPr rtl="0" eaLnBrk="1" fontAlgn="ctr" latinLnBrk="0" hangingPunct="1"/>
            <a:r>
              <a:rPr lang="en-US" sz="1300" b="0" i="0" u="none" strike="noStrike" kern="1200" dirty="0">
                <a:solidFill>
                  <a:schemeClr val="tx1"/>
                </a:solidFill>
                <a:effectLst/>
                <a:latin typeface="+mn-lt"/>
                <a:ea typeface="+mn-ea"/>
                <a:cs typeface="+mn-cs"/>
              </a:rPr>
              <a:t>17.13%</a:t>
            </a:r>
          </a:p>
          <a:p>
            <a:pPr rtl="0" eaLnBrk="1" fontAlgn="ctr" latinLnBrk="0" hangingPunct="1"/>
            <a:r>
              <a:rPr lang="en-US" sz="1300" b="0" i="0" u="none" strike="noStrike" kern="1200" dirty="0">
                <a:solidFill>
                  <a:schemeClr val="tx1"/>
                </a:solidFill>
                <a:effectLst/>
                <a:latin typeface="+mn-lt"/>
                <a:ea typeface="+mn-ea"/>
                <a:cs typeface="+mn-cs"/>
              </a:rPr>
              <a:t>-4.47%</a:t>
            </a:r>
          </a:p>
          <a:p>
            <a:pPr rtl="0" eaLnBrk="1" fontAlgn="ctr" latinLnBrk="0" hangingPunct="1"/>
            <a:r>
              <a:rPr lang="en-US" sz="1300" b="0" i="0" u="none" strike="noStrike" kern="1200" dirty="0">
                <a:solidFill>
                  <a:schemeClr val="tx1"/>
                </a:solidFill>
                <a:effectLst/>
                <a:latin typeface="+mn-lt"/>
                <a:ea typeface="+mn-ea"/>
                <a:cs typeface="+mn-cs"/>
              </a:rPr>
              <a:t>2.45%</a:t>
            </a:r>
          </a:p>
          <a:p>
            <a:pPr rtl="0" eaLnBrk="1" fontAlgn="ctr" latinLnBrk="0" hangingPunct="1"/>
            <a:r>
              <a:rPr lang="en-US" sz="1300" b="0" i="0" u="none" strike="noStrike" kern="1200" dirty="0">
                <a:solidFill>
                  <a:schemeClr val="tx1"/>
                </a:solidFill>
                <a:effectLst/>
                <a:latin typeface="+mn-lt"/>
                <a:ea typeface="+mn-ea"/>
                <a:cs typeface="+mn-cs"/>
              </a:rPr>
              <a:t>7.48%</a:t>
            </a:r>
          </a:p>
          <a:p>
            <a:pPr rtl="0" eaLnBrk="1" fontAlgn="ctr" latinLnBrk="0" hangingPunct="1"/>
            <a:r>
              <a:rPr lang="en-US" sz="1300" b="0" i="0" u="none" strike="noStrike" kern="1200" dirty="0">
                <a:solidFill>
                  <a:schemeClr val="tx1"/>
                </a:solidFill>
                <a:effectLst/>
                <a:latin typeface="+mn-lt"/>
                <a:ea typeface="+mn-ea"/>
                <a:cs typeface="+mn-cs"/>
              </a:rPr>
              <a:t>7.52%</a:t>
            </a:r>
          </a:p>
          <a:p>
            <a:pPr rtl="0" eaLnBrk="1" fontAlgn="ctr" latinLnBrk="0" hangingPunct="1"/>
            <a:r>
              <a:rPr lang="en-US" sz="1300" b="0" i="0" u="none" strike="noStrike" kern="1200" dirty="0">
                <a:solidFill>
                  <a:schemeClr val="tx1"/>
                </a:solidFill>
                <a:effectLst/>
                <a:latin typeface="+mn-lt"/>
                <a:ea typeface="+mn-ea"/>
                <a:cs typeface="+mn-cs"/>
              </a:rPr>
              <a:t>4.70%</a:t>
            </a:r>
          </a:p>
          <a:p>
            <a:pPr rtl="0" eaLnBrk="1" fontAlgn="ctr" latinLnBrk="0" hangingPunct="1"/>
            <a:r>
              <a:rPr lang="en-US" sz="1300" b="0" i="0" u="none" strike="noStrike" kern="1200" dirty="0">
                <a:solidFill>
                  <a:schemeClr val="tx1"/>
                </a:solidFill>
                <a:effectLst/>
                <a:latin typeface="+mn-lt"/>
                <a:ea typeface="+mn-ea"/>
                <a:cs typeface="+mn-cs"/>
              </a:rPr>
              <a:t>5.57%</a:t>
            </a:r>
          </a:p>
          <a:p>
            <a:pPr rtl="0" eaLnBrk="1" fontAlgn="ctr" latinLnBrk="0" hangingPunct="1"/>
            <a:r>
              <a:rPr lang="en-US" sz="1300" b="0" i="0" u="none" strike="noStrike" kern="1200" dirty="0">
                <a:solidFill>
                  <a:schemeClr val="tx1"/>
                </a:solidFill>
                <a:effectLst/>
                <a:latin typeface="+mn-lt"/>
                <a:ea typeface="+mn-ea"/>
                <a:cs typeface="+mn-cs"/>
              </a:rPr>
              <a:t>-1.20%</a:t>
            </a:r>
          </a:p>
          <a:p>
            <a:pPr rtl="0" eaLnBrk="1" fontAlgn="ctr" latinLnBrk="0" hangingPunct="1"/>
            <a:r>
              <a:rPr lang="en-US" sz="1300" b="0" i="0" u="none" strike="noStrike" kern="1200" dirty="0">
                <a:solidFill>
                  <a:schemeClr val="tx1"/>
                </a:solidFill>
                <a:effectLst/>
                <a:latin typeface="+mn-lt"/>
                <a:ea typeface="+mn-ea"/>
                <a:cs typeface="+mn-cs"/>
              </a:rPr>
              <a:t>7.39%</a:t>
            </a:r>
          </a:p>
          <a:p>
            <a:pPr rtl="0" eaLnBrk="1" fontAlgn="ctr" latinLnBrk="0" hangingPunct="1"/>
            <a:r>
              <a:rPr lang="en-US" sz="1300" b="0" i="0" u="none" strike="noStrike" kern="1200" dirty="0">
                <a:solidFill>
                  <a:schemeClr val="tx1"/>
                </a:solidFill>
                <a:effectLst/>
                <a:latin typeface="+mn-lt"/>
                <a:ea typeface="+mn-ea"/>
                <a:cs typeface="+mn-cs"/>
              </a:rPr>
              <a:t>2.09%</a:t>
            </a:r>
          </a:p>
          <a:p>
            <a:pPr rtl="0" eaLnBrk="1" fontAlgn="ctr" latinLnBrk="0" hangingPunct="1"/>
            <a:r>
              <a:rPr lang="en-US" sz="1300" b="0" i="0" u="none" strike="noStrike" kern="1200" dirty="0">
                <a:solidFill>
                  <a:schemeClr val="tx1"/>
                </a:solidFill>
                <a:effectLst/>
                <a:latin typeface="+mn-lt"/>
                <a:ea typeface="+mn-ea"/>
                <a:cs typeface="+mn-cs"/>
              </a:rPr>
              <a:t>-3.15%</a:t>
            </a:r>
          </a:p>
          <a:p>
            <a:pPr rtl="0" eaLnBrk="1" fontAlgn="ctr" latinLnBrk="0" hangingPunct="1"/>
            <a:r>
              <a:rPr lang="en-US" sz="1300" b="0" i="0" u="none" strike="noStrike" kern="1200" dirty="0">
                <a:solidFill>
                  <a:schemeClr val="tx1"/>
                </a:solidFill>
                <a:effectLst/>
                <a:latin typeface="+mn-lt"/>
                <a:ea typeface="+mn-ea"/>
                <a:cs typeface="+mn-cs"/>
              </a:rPr>
              <a:t>0.59%</a:t>
            </a:r>
          </a:p>
          <a:p>
            <a:pPr rtl="0" eaLnBrk="1" fontAlgn="ctr" latinLnBrk="0" hangingPunct="1"/>
            <a:r>
              <a:rPr lang="en-US" sz="1300" b="0" i="0" u="none" strike="noStrike" kern="1200" dirty="0">
                <a:solidFill>
                  <a:schemeClr val="tx1"/>
                </a:solidFill>
                <a:effectLst/>
                <a:latin typeface="+mn-lt"/>
                <a:ea typeface="+mn-ea"/>
                <a:cs typeface="+mn-cs"/>
              </a:rPr>
              <a:t>5.85%</a:t>
            </a:r>
          </a:p>
          <a:p>
            <a:pPr rtl="0" eaLnBrk="1" fontAlgn="ctr" latinLnBrk="0" hangingPunct="1"/>
            <a:r>
              <a:rPr lang="en-US" sz="1300" b="0" i="0" u="none" strike="noStrike" kern="1200" dirty="0">
                <a:solidFill>
                  <a:schemeClr val="tx1"/>
                </a:solidFill>
                <a:effectLst/>
                <a:latin typeface="+mn-lt"/>
                <a:ea typeface="+mn-ea"/>
                <a:cs typeface="+mn-cs"/>
              </a:rPr>
              <a:t>1.62%</a:t>
            </a:r>
          </a:p>
          <a:p>
            <a:pPr rtl="0" eaLnBrk="1" fontAlgn="ctr" latinLnBrk="0" hangingPunct="1"/>
            <a:r>
              <a:rPr lang="en-US" sz="1300" b="0" i="0" u="none" strike="noStrike" kern="1200" dirty="0">
                <a:solidFill>
                  <a:schemeClr val="tx1"/>
                </a:solidFill>
                <a:effectLst/>
                <a:latin typeface="+mn-lt"/>
                <a:ea typeface="+mn-ea"/>
                <a:cs typeface="+mn-cs"/>
              </a:rPr>
              <a:t>1.20%</a:t>
            </a:r>
          </a:p>
          <a:p>
            <a:pPr rtl="0" eaLnBrk="1" fontAlgn="ctr" latinLnBrk="0" hangingPunct="1"/>
            <a:r>
              <a:rPr lang="en-US" sz="1300" b="0" i="0" u="none" strike="noStrike" kern="1200" dirty="0">
                <a:solidFill>
                  <a:schemeClr val="tx1"/>
                </a:solidFill>
                <a:effectLst/>
                <a:latin typeface="+mn-lt"/>
                <a:ea typeface="+mn-ea"/>
                <a:cs typeface="+mn-cs"/>
              </a:rPr>
              <a:t>18.54%</a:t>
            </a:r>
          </a:p>
          <a:p>
            <a:pPr rtl="0" eaLnBrk="1" fontAlgn="ctr" latinLnBrk="0" hangingPunct="1"/>
            <a:r>
              <a:rPr lang="en-US" sz="1300" b="0" i="0" u="none" strike="noStrike" kern="1200" dirty="0">
                <a:solidFill>
                  <a:schemeClr val="tx1"/>
                </a:solidFill>
                <a:effectLst/>
                <a:latin typeface="+mn-lt"/>
                <a:ea typeface="+mn-ea"/>
                <a:cs typeface="+mn-cs"/>
              </a:rPr>
              <a:t>-4.38%</a:t>
            </a:r>
          </a:p>
          <a:p>
            <a:pPr rtl="0" eaLnBrk="1" fontAlgn="ctr" latinLnBrk="0" hangingPunct="1"/>
            <a:r>
              <a:rPr lang="en-US" sz="1300" b="0" i="0" u="none" strike="noStrike" kern="1200" dirty="0">
                <a:solidFill>
                  <a:schemeClr val="tx1"/>
                </a:solidFill>
                <a:effectLst/>
                <a:latin typeface="+mn-lt"/>
                <a:ea typeface="+mn-ea"/>
                <a:cs typeface="+mn-cs"/>
              </a:rPr>
              <a:t>21.83%</a:t>
            </a:r>
          </a:p>
          <a:p>
            <a:pPr rtl="0" eaLnBrk="1" fontAlgn="ctr" latinLnBrk="0" hangingPunct="1"/>
            <a:r>
              <a:rPr lang="en-US" sz="1300" b="0" i="0" u="none" strike="noStrike" kern="1200" dirty="0">
                <a:solidFill>
                  <a:schemeClr val="tx1"/>
                </a:solidFill>
                <a:effectLst/>
                <a:latin typeface="+mn-lt"/>
                <a:ea typeface="+mn-ea"/>
                <a:cs typeface="+mn-cs"/>
              </a:rPr>
              <a:t>11.96%</a:t>
            </a:r>
          </a:p>
          <a:p>
            <a:pPr rtl="0" eaLnBrk="1" fontAlgn="ctr" latinLnBrk="0" hangingPunct="1"/>
            <a:r>
              <a:rPr lang="en-US" sz="1300" b="0" i="0" u="none" strike="noStrike" kern="1200" dirty="0">
                <a:solidFill>
                  <a:schemeClr val="tx1"/>
                </a:solidFill>
                <a:effectLst/>
                <a:latin typeface="+mn-lt"/>
                <a:ea typeface="+mn-ea"/>
                <a:cs typeface="+mn-cs"/>
              </a:rPr>
              <a:t>1.38%</a:t>
            </a:r>
          </a:p>
          <a:p>
            <a:pPr rtl="0" eaLnBrk="1" fontAlgn="ctr" latinLnBrk="0" hangingPunct="1"/>
            <a:r>
              <a:rPr lang="en-US" sz="1300" b="0" i="0" u="none" strike="noStrike" kern="1200" dirty="0">
                <a:solidFill>
                  <a:schemeClr val="tx1"/>
                </a:solidFill>
                <a:effectLst/>
                <a:latin typeface="+mn-lt"/>
                <a:ea typeface="+mn-ea"/>
                <a:cs typeface="+mn-cs"/>
              </a:rPr>
              <a:t>13.69%</a:t>
            </a:r>
          </a:p>
          <a:p>
            <a:pPr rtl="0" eaLnBrk="1" fontAlgn="ctr" latinLnBrk="0" hangingPunct="1"/>
            <a:r>
              <a:rPr lang="en-US" sz="1300" b="0" i="0" u="none" strike="noStrike" kern="1200" dirty="0">
                <a:solidFill>
                  <a:schemeClr val="tx1"/>
                </a:solidFill>
                <a:effectLst/>
                <a:latin typeface="+mn-lt"/>
                <a:ea typeface="+mn-ea"/>
                <a:cs typeface="+mn-cs"/>
              </a:rPr>
              <a:t>10.42%</a:t>
            </a:r>
          </a:p>
          <a:p>
            <a:pPr rtl="0" eaLnBrk="1" fontAlgn="ctr" latinLnBrk="0" hangingPunct="1"/>
            <a:r>
              <a:rPr lang="en-US" sz="1300" b="0" i="0" u="none" strike="noStrike" kern="1200" dirty="0">
                <a:solidFill>
                  <a:schemeClr val="tx1"/>
                </a:solidFill>
                <a:effectLst/>
                <a:latin typeface="+mn-lt"/>
                <a:ea typeface="+mn-ea"/>
                <a:cs typeface="+mn-cs"/>
              </a:rPr>
              <a:t>14.19%</a:t>
            </a:r>
          </a:p>
          <a:p>
            <a:pPr rtl="0" eaLnBrk="1" fontAlgn="ctr" latinLnBrk="0" hangingPunct="1"/>
            <a:r>
              <a:rPr lang="en-US" sz="1300" b="0" i="0" u="none" strike="noStrike" kern="1200" dirty="0">
                <a:solidFill>
                  <a:schemeClr val="tx1"/>
                </a:solidFill>
                <a:effectLst/>
                <a:latin typeface="+mn-lt"/>
                <a:ea typeface="+mn-ea"/>
                <a:cs typeface="+mn-cs"/>
              </a:rPr>
              <a:t>10.71%</a:t>
            </a:r>
          </a:p>
          <a:p>
            <a:pPr rtl="0" eaLnBrk="1" fontAlgn="ctr" latinLnBrk="0" hangingPunct="1"/>
            <a:r>
              <a:rPr lang="en-US" sz="1300" b="0" i="0" u="none" strike="noStrike" kern="1200" dirty="0">
                <a:solidFill>
                  <a:schemeClr val="tx1"/>
                </a:solidFill>
                <a:effectLst/>
                <a:latin typeface="+mn-lt"/>
                <a:ea typeface="+mn-ea"/>
                <a:cs typeface="+mn-cs"/>
              </a:rPr>
              <a:t>15.40%</a:t>
            </a:r>
          </a:p>
          <a:p>
            <a:pPr rtl="0" eaLnBrk="1" fontAlgn="ctr" latinLnBrk="0" hangingPunct="1"/>
            <a:r>
              <a:rPr lang="en-US" sz="1300" b="0" i="0" u="none" strike="noStrike" kern="1200" dirty="0">
                <a:solidFill>
                  <a:schemeClr val="tx1"/>
                </a:solidFill>
                <a:effectLst/>
                <a:latin typeface="+mn-lt"/>
                <a:ea typeface="+mn-ea"/>
                <a:cs typeface="+mn-cs"/>
              </a:rPr>
              <a:t>-3.48%</a:t>
            </a:r>
          </a:p>
          <a:p>
            <a:pPr rtl="0" eaLnBrk="1" fontAlgn="ctr" latinLnBrk="0" hangingPunct="1"/>
            <a:r>
              <a:rPr lang="en-US" sz="1300" b="0" i="0" u="none" strike="noStrike" kern="1200" dirty="0">
                <a:solidFill>
                  <a:schemeClr val="tx1"/>
                </a:solidFill>
                <a:effectLst/>
                <a:latin typeface="+mn-lt"/>
                <a:ea typeface="+mn-ea"/>
                <a:cs typeface="+mn-cs"/>
              </a:rPr>
              <a:t>28.11%</a:t>
            </a:r>
          </a:p>
          <a:p>
            <a:pPr rtl="0" eaLnBrk="1" fontAlgn="ctr" latinLnBrk="0" hangingPunct="1"/>
            <a:r>
              <a:rPr lang="en-US" sz="1300" b="0" i="0" u="none" strike="noStrike" kern="1200" dirty="0">
                <a:solidFill>
                  <a:schemeClr val="tx1"/>
                </a:solidFill>
                <a:effectLst/>
                <a:latin typeface="+mn-lt"/>
                <a:ea typeface="+mn-ea"/>
                <a:cs typeface="+mn-cs"/>
              </a:rPr>
              <a:t>16.50%</a:t>
            </a:r>
          </a:p>
          <a:p>
            <a:pPr rtl="0" eaLnBrk="1" fontAlgn="ctr" latinLnBrk="0" hangingPunct="1"/>
            <a:r>
              <a:rPr lang="en-US" sz="1300" b="0" i="0" u="none" strike="noStrike" kern="1200" dirty="0">
                <a:solidFill>
                  <a:schemeClr val="tx1"/>
                </a:solidFill>
                <a:effectLst/>
                <a:latin typeface="+mn-lt"/>
                <a:ea typeface="+mn-ea"/>
                <a:cs typeface="+mn-cs"/>
              </a:rPr>
              <a:t>0.21%</a:t>
            </a:r>
          </a:p>
          <a:p>
            <a:pPr rtl="0" eaLnBrk="1" fontAlgn="ctr" latinLnBrk="0" hangingPunct="1"/>
            <a:r>
              <a:rPr lang="en-US" sz="1300" b="0" i="0" u="none" strike="noStrike" kern="1200" dirty="0">
                <a:solidFill>
                  <a:schemeClr val="tx1"/>
                </a:solidFill>
                <a:effectLst/>
                <a:latin typeface="+mn-lt"/>
                <a:ea typeface="+mn-ea"/>
                <a:cs typeface="+mn-cs"/>
              </a:rPr>
              <a:t>10.04%</a:t>
            </a:r>
          </a:p>
          <a:p>
            <a:pPr rtl="0" eaLnBrk="1" fontAlgn="ctr" latinLnBrk="0" hangingPunct="1"/>
            <a:r>
              <a:rPr lang="en-US" sz="1300" b="0" i="0" u="none" strike="noStrike" kern="1200" dirty="0">
                <a:solidFill>
                  <a:schemeClr val="tx1"/>
                </a:solidFill>
                <a:effectLst/>
                <a:latin typeface="+mn-lt"/>
                <a:ea typeface="+mn-ea"/>
                <a:cs typeface="+mn-cs"/>
              </a:rPr>
              <a:t>12.20%</a:t>
            </a:r>
          </a:p>
          <a:p>
            <a:pPr rtl="0" eaLnBrk="1" fontAlgn="ctr" latinLnBrk="0" hangingPunct="1"/>
            <a:r>
              <a:rPr lang="en-US" sz="1300" b="0" i="0" u="none" strike="noStrike" kern="1200" dirty="0">
                <a:solidFill>
                  <a:schemeClr val="tx1"/>
                </a:solidFill>
                <a:effectLst/>
                <a:latin typeface="+mn-lt"/>
                <a:ea typeface="+mn-ea"/>
                <a:cs typeface="+mn-cs"/>
              </a:rPr>
              <a:t>16.80%</a:t>
            </a:r>
          </a:p>
          <a:p>
            <a:pPr rtl="0" eaLnBrk="1" fontAlgn="ctr" latinLnBrk="0" hangingPunct="1"/>
            <a:r>
              <a:rPr lang="en-US" sz="1300" b="0" i="0" u="none" strike="noStrike" kern="1200" dirty="0">
                <a:solidFill>
                  <a:schemeClr val="tx1"/>
                </a:solidFill>
                <a:effectLst/>
                <a:latin typeface="+mn-lt"/>
                <a:ea typeface="+mn-ea"/>
                <a:cs typeface="+mn-cs"/>
              </a:rPr>
              <a:t>12.29%</a:t>
            </a:r>
          </a:p>
          <a:p>
            <a:pPr rtl="0" eaLnBrk="1" fontAlgn="ctr" latinLnBrk="0" hangingPunct="1"/>
            <a:r>
              <a:rPr lang="en-US" sz="1300" b="0" i="0" u="none" strike="noStrike" kern="1200" dirty="0">
                <a:solidFill>
                  <a:schemeClr val="tx1"/>
                </a:solidFill>
                <a:effectLst/>
                <a:latin typeface="+mn-lt"/>
                <a:ea typeface="+mn-ea"/>
                <a:cs typeface="+mn-cs"/>
              </a:rPr>
              <a:t>20.66%</a:t>
            </a:r>
          </a:p>
          <a:p>
            <a:pPr rtl="0" eaLnBrk="1" fontAlgn="ctr" latinLnBrk="0" hangingPunct="1"/>
            <a:r>
              <a:rPr lang="en-US" sz="1300" b="0" i="0" u="none" strike="noStrike" kern="1200" dirty="0">
                <a:solidFill>
                  <a:schemeClr val="tx1"/>
                </a:solidFill>
                <a:effectLst/>
                <a:latin typeface="+mn-lt"/>
                <a:ea typeface="+mn-ea"/>
                <a:cs typeface="+mn-cs"/>
              </a:rPr>
              <a:t>-3.88%</a:t>
            </a:r>
          </a:p>
          <a:p>
            <a:pPr rtl="0" eaLnBrk="1" fontAlgn="ctr" latinLnBrk="0" hangingPunct="1"/>
            <a:r>
              <a:rPr lang="en-US" sz="1300" b="0" i="0" u="none" strike="noStrike" kern="1200" dirty="0">
                <a:solidFill>
                  <a:schemeClr val="tx1"/>
                </a:solidFill>
                <a:effectLst/>
                <a:latin typeface="+mn-lt"/>
                <a:ea typeface="+mn-ea"/>
                <a:cs typeface="+mn-cs"/>
              </a:rPr>
              <a:t>28.24%</a:t>
            </a:r>
          </a:p>
          <a:p>
            <a:pPr rtl="0" eaLnBrk="1" fontAlgn="ctr" latinLnBrk="0" hangingPunct="1"/>
            <a:r>
              <a:rPr lang="en-US" sz="1300" b="0" i="0" u="none" strike="noStrike" kern="1200" dirty="0">
                <a:solidFill>
                  <a:schemeClr val="tx1"/>
                </a:solidFill>
                <a:effectLst/>
                <a:latin typeface="+mn-lt"/>
                <a:ea typeface="+mn-ea"/>
                <a:cs typeface="+mn-cs"/>
              </a:rPr>
              <a:t>7.50%</a:t>
            </a:r>
          </a:p>
          <a:p>
            <a:pPr rtl="0" eaLnBrk="1" fontAlgn="ctr" latinLnBrk="0" hangingPunct="1"/>
            <a:r>
              <a:rPr lang="en-US" sz="1300" b="0" i="0" u="none" strike="noStrike" kern="1200" dirty="0">
                <a:solidFill>
                  <a:schemeClr val="tx1"/>
                </a:solidFill>
                <a:effectLst/>
                <a:latin typeface="+mn-lt"/>
                <a:ea typeface="+mn-ea"/>
                <a:cs typeface="+mn-cs"/>
              </a:rPr>
              <a:t>5.73%</a:t>
            </a:r>
          </a:p>
          <a:p>
            <a:pPr rtl="0" eaLnBrk="1" fontAlgn="ctr" latinLnBrk="0" hangingPunct="1"/>
            <a:r>
              <a:rPr lang="en-US" sz="1300" b="0" i="0" u="none" strike="noStrike" kern="1200" dirty="0">
                <a:solidFill>
                  <a:schemeClr val="tx1"/>
                </a:solidFill>
                <a:effectLst/>
                <a:latin typeface="+mn-lt"/>
                <a:ea typeface="+mn-ea"/>
                <a:cs typeface="+mn-cs"/>
              </a:rPr>
              <a:t>13.40%</a:t>
            </a:r>
          </a:p>
          <a:p>
            <a:pPr rtl="0" eaLnBrk="1" fontAlgn="ctr" latinLnBrk="0" hangingPunct="1"/>
            <a:r>
              <a:rPr lang="en-US" sz="1300" b="0" i="0" u="none" strike="noStrike" kern="1200" dirty="0">
                <a:solidFill>
                  <a:schemeClr val="tx1"/>
                </a:solidFill>
                <a:effectLst/>
                <a:latin typeface="+mn-lt"/>
                <a:ea typeface="+mn-ea"/>
                <a:cs typeface="+mn-cs"/>
              </a:rPr>
              <a:t>6.60%</a:t>
            </a:r>
          </a:p>
          <a:p>
            <a:pPr rtl="0" eaLnBrk="1" fontAlgn="ctr" latinLnBrk="0" hangingPunct="1"/>
            <a:r>
              <a:rPr lang="en-US" sz="1300" b="0" i="0" u="none" strike="noStrike" kern="1200" dirty="0">
                <a:solidFill>
                  <a:schemeClr val="tx1"/>
                </a:solidFill>
                <a:effectLst/>
                <a:latin typeface="+mn-lt"/>
                <a:ea typeface="+mn-ea"/>
                <a:cs typeface="+mn-cs"/>
              </a:rPr>
              <a:t>18.24%</a:t>
            </a:r>
          </a:p>
          <a:p>
            <a:pPr rtl="0" eaLnBrk="1" fontAlgn="ctr" latinLnBrk="0" hangingPunct="1"/>
            <a:r>
              <a:rPr lang="en-US" sz="1300" b="0" i="0" u="none" strike="noStrike" kern="1200" dirty="0">
                <a:solidFill>
                  <a:schemeClr val="tx1"/>
                </a:solidFill>
                <a:effectLst/>
                <a:latin typeface="+mn-lt"/>
                <a:ea typeface="+mn-ea"/>
                <a:cs typeface="+mn-cs"/>
              </a:rPr>
              <a:t>12.68%</a:t>
            </a:r>
          </a:p>
          <a:p>
            <a:pPr rtl="0" eaLnBrk="1" fontAlgn="ctr" latinLnBrk="0" hangingPunct="1"/>
            <a:r>
              <a:rPr lang="en-US" sz="1300" b="0" i="0" u="none" strike="noStrike" kern="1200" dirty="0">
                <a:solidFill>
                  <a:schemeClr val="tx1"/>
                </a:solidFill>
                <a:effectLst/>
                <a:latin typeface="+mn-lt"/>
                <a:ea typeface="+mn-ea"/>
                <a:cs typeface="+mn-cs"/>
              </a:rPr>
              <a:t>16.24%</a:t>
            </a:r>
          </a:p>
          <a:p>
            <a:pPr rtl="0" eaLnBrk="1" fontAlgn="ctr" latinLnBrk="0" hangingPunct="1"/>
            <a:r>
              <a:rPr lang="en-US" sz="1300" b="0" i="0" u="none" strike="noStrike" kern="1200" dirty="0">
                <a:solidFill>
                  <a:schemeClr val="tx1"/>
                </a:solidFill>
                <a:effectLst/>
                <a:latin typeface="+mn-lt"/>
                <a:ea typeface="+mn-ea"/>
                <a:cs typeface="+mn-cs"/>
              </a:rPr>
              <a:t>-8.27%</a:t>
            </a:r>
          </a:p>
          <a:p>
            <a:pPr rtl="0" eaLnBrk="1" fontAlgn="ctr" latinLnBrk="0" hangingPunct="1"/>
            <a:r>
              <a:rPr lang="en-US" sz="1300" b="0" i="0" u="none" strike="noStrike" kern="1200" dirty="0">
                <a:solidFill>
                  <a:schemeClr val="tx1"/>
                </a:solidFill>
                <a:effectLst/>
                <a:latin typeface="+mn-lt"/>
                <a:ea typeface="+mn-ea"/>
                <a:cs typeface="+mn-cs"/>
              </a:rPr>
              <a:t>13.66%</a:t>
            </a:r>
          </a:p>
          <a:p>
            <a:pPr rtl="0" eaLnBrk="1" fontAlgn="ctr" latinLnBrk="0" hangingPunct="1"/>
            <a:r>
              <a:rPr lang="en-US" sz="1300" b="0" i="0" u="none" strike="noStrike" kern="1200" dirty="0">
                <a:solidFill>
                  <a:schemeClr val="tx1"/>
                </a:solidFill>
                <a:effectLst/>
                <a:latin typeface="+mn-lt"/>
                <a:ea typeface="+mn-ea"/>
                <a:cs typeface="+mn-cs"/>
              </a:rPr>
              <a:t>17.34%</a:t>
            </a:r>
          </a:p>
          <a:p>
            <a:pPr rtl="0" eaLnBrk="1" fontAlgn="ctr" latinLnBrk="0" hangingPunct="1"/>
            <a:r>
              <a:rPr lang="en-US" sz="1300" b="0" i="0" u="none" strike="noStrike" kern="1200" dirty="0">
                <a:solidFill>
                  <a:schemeClr val="tx1"/>
                </a:solidFill>
                <a:effectLst/>
                <a:latin typeface="+mn-lt"/>
                <a:ea typeface="+mn-ea"/>
                <a:cs typeface="+mn-cs"/>
              </a:rPr>
              <a:t>-3.83%</a:t>
            </a:r>
          </a:p>
          <a:p>
            <a:pPr rtl="0" eaLnBrk="1" fontAlgn="ctr" latinLnBrk="0" hangingPunct="1"/>
            <a:r>
              <a:rPr lang="en-US" sz="1300" b="0" i="0" u="none" strike="noStrike" kern="1200" dirty="0">
                <a:solidFill>
                  <a:schemeClr val="tx1"/>
                </a:solidFill>
                <a:effectLst/>
                <a:latin typeface="+mn-lt"/>
                <a:ea typeface="+mn-ea"/>
                <a:cs typeface="+mn-cs"/>
              </a:rPr>
              <a:t>13.45%</a:t>
            </a:r>
          </a:p>
          <a:p>
            <a:pPr rtl="0" eaLnBrk="1" fontAlgn="ctr" latinLnBrk="0" hangingPunct="1"/>
            <a:r>
              <a:rPr lang="en-US" sz="1300" b="0" i="0" u="none" strike="noStrike" kern="1200" dirty="0">
                <a:solidFill>
                  <a:schemeClr val="tx1"/>
                </a:solidFill>
                <a:effectLst/>
                <a:latin typeface="+mn-lt"/>
                <a:ea typeface="+mn-ea"/>
                <a:cs typeface="+mn-cs"/>
              </a:rPr>
              <a:t>8.46%</a:t>
            </a:r>
          </a:p>
          <a:p>
            <a:pPr rtl="0" eaLnBrk="1" fontAlgn="ctr" latinLnBrk="0" hangingPunct="1"/>
            <a:r>
              <a:rPr lang="en-US" sz="1300" b="0" i="0" u="none" strike="noStrike" kern="1200" dirty="0">
                <a:solidFill>
                  <a:schemeClr val="tx1"/>
                </a:solidFill>
                <a:effectLst/>
                <a:latin typeface="+mn-lt"/>
                <a:ea typeface="+mn-ea"/>
                <a:cs typeface="+mn-cs"/>
              </a:rPr>
              <a:t>10.19%</a:t>
            </a:r>
          </a:p>
          <a:p>
            <a:pPr rtl="0" eaLnBrk="1" fontAlgn="ctr" latinLnBrk="0" hangingPunct="1"/>
            <a:r>
              <a:rPr lang="en-US" sz="1300" b="0" i="0" u="none" strike="noStrike" kern="1200" dirty="0">
                <a:solidFill>
                  <a:schemeClr val="tx1"/>
                </a:solidFill>
                <a:effectLst/>
                <a:latin typeface="+mn-lt"/>
                <a:ea typeface="+mn-ea"/>
                <a:cs typeface="+mn-cs"/>
              </a:rPr>
              <a:t>7.46%</a:t>
            </a:r>
          </a:p>
          <a:p>
            <a:pPr rtl="0" eaLnBrk="1" fontAlgn="ctr" latinLnBrk="0" hangingPunct="1"/>
            <a:r>
              <a:rPr lang="en-US" sz="1300" b="0" i="0" u="none" strike="noStrike" kern="1200" dirty="0">
                <a:solidFill>
                  <a:schemeClr val="tx1"/>
                </a:solidFill>
                <a:effectLst/>
                <a:latin typeface="+mn-lt"/>
                <a:ea typeface="+mn-ea"/>
                <a:cs typeface="+mn-cs"/>
              </a:rPr>
              <a:t>18.84%</a:t>
            </a:r>
          </a:p>
          <a:p>
            <a:pPr rtl="0" eaLnBrk="1" fontAlgn="ctr" latinLnBrk="0" hangingPunct="1"/>
            <a:r>
              <a:rPr lang="en-US" sz="1300" b="0" i="0" u="none" strike="noStrike" kern="1200" dirty="0">
                <a:solidFill>
                  <a:schemeClr val="tx1"/>
                </a:solidFill>
                <a:effectLst/>
                <a:latin typeface="+mn-lt"/>
                <a:ea typeface="+mn-ea"/>
                <a:cs typeface="+mn-cs"/>
              </a:rPr>
              <a:t>-4.78%</a:t>
            </a:r>
          </a:p>
          <a:p>
            <a:pPr rtl="0" eaLnBrk="1" fontAlgn="ctr" latinLnBrk="0" hangingPunct="1"/>
            <a:r>
              <a:rPr lang="en-US" sz="1300" b="0" i="0" u="none" strike="noStrike" kern="1200" dirty="0">
                <a:solidFill>
                  <a:schemeClr val="tx1"/>
                </a:solidFill>
                <a:effectLst/>
                <a:latin typeface="+mn-lt"/>
                <a:ea typeface="+mn-ea"/>
                <a:cs typeface="+mn-cs"/>
              </a:rPr>
              <a:t>21.69%</a:t>
            </a:r>
          </a:p>
          <a:p>
            <a:pPr rtl="0" eaLnBrk="1" fontAlgn="ctr" latinLnBrk="0" hangingPunct="1"/>
            <a:r>
              <a:rPr lang="en-US" sz="1300" b="0" i="0" u="none" strike="noStrike" kern="1200" dirty="0">
                <a:solidFill>
                  <a:schemeClr val="tx1"/>
                </a:solidFill>
                <a:effectLst/>
                <a:latin typeface="+mn-lt"/>
                <a:ea typeface="+mn-ea"/>
                <a:cs typeface="+mn-cs"/>
              </a:rPr>
              <a:t>12.05%</a:t>
            </a:r>
          </a:p>
          <a:p>
            <a:pPr rtl="0" eaLnBrk="1" fontAlgn="ctr" latinLnBrk="0" hangingPunct="1"/>
            <a:r>
              <a:rPr lang="en-US" sz="1300" b="0" i="0" u="none" strike="noStrike" kern="1200" dirty="0">
                <a:solidFill>
                  <a:schemeClr val="tx1"/>
                </a:solidFill>
                <a:effectLst/>
                <a:latin typeface="+mn-lt"/>
                <a:ea typeface="+mn-ea"/>
                <a:cs typeface="+mn-cs"/>
              </a:rPr>
              <a:t>0.92%</a:t>
            </a:r>
          </a:p>
          <a:p>
            <a:pPr rtl="0" eaLnBrk="1" fontAlgn="ctr" latinLnBrk="0" hangingPunct="1"/>
            <a:r>
              <a:rPr lang="en-US" sz="1300" b="0" i="0" u="none" strike="noStrike" kern="1200" dirty="0">
                <a:solidFill>
                  <a:schemeClr val="tx1"/>
                </a:solidFill>
                <a:effectLst/>
                <a:latin typeface="+mn-lt"/>
                <a:ea typeface="+mn-ea"/>
                <a:cs typeface="+mn-cs"/>
              </a:rPr>
              <a:t>13.24%</a:t>
            </a:r>
          </a:p>
          <a:p>
            <a:pPr rtl="0" eaLnBrk="1" fontAlgn="ctr" latinLnBrk="0" hangingPunct="1"/>
            <a:r>
              <a:rPr lang="en-US" sz="1300" b="0" i="0" u="none" strike="noStrike" kern="1200" dirty="0">
                <a:solidFill>
                  <a:schemeClr val="tx1"/>
                </a:solidFill>
                <a:effectLst/>
                <a:latin typeface="+mn-lt"/>
                <a:ea typeface="+mn-ea"/>
                <a:cs typeface="+mn-cs"/>
              </a:rPr>
              <a:t>10.02%</a:t>
            </a:r>
          </a:p>
          <a:p>
            <a:pPr rtl="0" eaLnBrk="1" fontAlgn="ctr" latinLnBrk="0" hangingPunct="1"/>
            <a:r>
              <a:rPr lang="en-US" sz="1300" b="0" i="0" u="none" strike="noStrike" kern="1200" dirty="0">
                <a:solidFill>
                  <a:schemeClr val="tx1"/>
                </a:solidFill>
                <a:effectLst/>
                <a:latin typeface="+mn-lt"/>
                <a:ea typeface="+mn-ea"/>
                <a:cs typeface="+mn-cs"/>
              </a:rPr>
              <a:t>14.15%</a:t>
            </a:r>
          </a:p>
          <a:p>
            <a:pPr rtl="0" eaLnBrk="1" fontAlgn="ctr" latinLnBrk="0" hangingPunct="1"/>
            <a:r>
              <a:rPr lang="en-US" sz="1300" b="0" i="0" u="none" strike="noStrike" kern="1200" dirty="0">
                <a:solidFill>
                  <a:schemeClr val="tx1"/>
                </a:solidFill>
                <a:effectLst/>
                <a:latin typeface="+mn-lt"/>
                <a:ea typeface="+mn-ea"/>
                <a:cs typeface="+mn-cs"/>
              </a:rPr>
              <a:t>10.45%</a:t>
            </a:r>
          </a:p>
          <a:p>
            <a:pPr rtl="0" eaLnBrk="1" fontAlgn="ctr" latinLnBrk="0" hangingPunct="1"/>
            <a:r>
              <a:rPr lang="en-US" sz="1300" b="0" i="0" u="none" strike="noStrike" kern="1200" dirty="0">
                <a:solidFill>
                  <a:schemeClr val="tx1"/>
                </a:solidFill>
                <a:effectLst/>
                <a:latin typeface="+mn-lt"/>
                <a:ea typeface="+mn-ea"/>
                <a:cs typeface="+mn-cs"/>
              </a:rPr>
              <a:t>21.49%</a:t>
            </a:r>
          </a:p>
          <a:p>
            <a:pPr rtl="0" eaLnBrk="1" fontAlgn="ctr" latinLnBrk="0" hangingPunct="1"/>
            <a:r>
              <a:rPr lang="en-US" sz="1300" b="0" i="0" u="none" strike="noStrike" kern="1200" dirty="0">
                <a:solidFill>
                  <a:schemeClr val="tx1"/>
                </a:solidFill>
                <a:effectLst/>
                <a:latin typeface="+mn-lt"/>
                <a:ea typeface="+mn-ea"/>
                <a:cs typeface="+mn-cs"/>
              </a:rPr>
              <a:t>-1.51%</a:t>
            </a:r>
          </a:p>
          <a:p>
            <a:pPr rtl="0" eaLnBrk="1" fontAlgn="ctr" latinLnBrk="0" hangingPunct="1"/>
            <a:r>
              <a:rPr lang="en-US" sz="1300" b="0" i="0" u="none" strike="noStrike" kern="1200" dirty="0">
                <a:solidFill>
                  <a:schemeClr val="tx1"/>
                </a:solidFill>
                <a:effectLst/>
                <a:latin typeface="+mn-lt"/>
                <a:ea typeface="+mn-ea"/>
                <a:cs typeface="+mn-cs"/>
              </a:rPr>
              <a:t>30.21%</a:t>
            </a:r>
          </a:p>
          <a:p>
            <a:pPr rtl="0" eaLnBrk="1" fontAlgn="ctr" latinLnBrk="0" hangingPunct="1"/>
            <a:r>
              <a:rPr lang="en-US" sz="1300" b="0" i="0" u="none" strike="noStrike" kern="1200" dirty="0">
                <a:solidFill>
                  <a:schemeClr val="tx1"/>
                </a:solidFill>
                <a:effectLst/>
                <a:latin typeface="+mn-lt"/>
                <a:ea typeface="+mn-ea"/>
                <a:cs typeface="+mn-cs"/>
              </a:rPr>
              <a:t>7.08%</a:t>
            </a:r>
          </a:p>
          <a:p>
            <a:pPr rtl="0" eaLnBrk="1" fontAlgn="ctr" latinLnBrk="0" hangingPunct="1"/>
            <a:r>
              <a:rPr lang="en-US" sz="1300" b="0" i="0" u="none" strike="noStrike" kern="1200" dirty="0">
                <a:solidFill>
                  <a:schemeClr val="tx1"/>
                </a:solidFill>
                <a:effectLst/>
                <a:latin typeface="+mn-lt"/>
                <a:ea typeface="+mn-ea"/>
                <a:cs typeface="+mn-cs"/>
              </a:rPr>
              <a:t>5.67%</a:t>
            </a:r>
          </a:p>
          <a:p>
            <a:pPr rtl="0" eaLnBrk="1" fontAlgn="ctr" latinLnBrk="0" hangingPunct="1"/>
            <a:r>
              <a:rPr lang="en-US" sz="1300" b="0" i="0" u="none" strike="noStrike" kern="1200" dirty="0">
                <a:solidFill>
                  <a:schemeClr val="tx1"/>
                </a:solidFill>
                <a:effectLst/>
                <a:latin typeface="+mn-lt"/>
                <a:ea typeface="+mn-ea"/>
                <a:cs typeface="+mn-cs"/>
              </a:rPr>
              <a:t>13.05%</a:t>
            </a:r>
          </a:p>
          <a:p>
            <a:pPr rtl="0" eaLnBrk="1" fontAlgn="ctr" latinLnBrk="0" hangingPunct="1"/>
            <a:r>
              <a:rPr lang="en-US" sz="1300" b="0" i="0" u="none" strike="noStrike" kern="1200" dirty="0">
                <a:solidFill>
                  <a:schemeClr val="tx1"/>
                </a:solidFill>
                <a:effectLst/>
                <a:latin typeface="+mn-lt"/>
                <a:ea typeface="+mn-ea"/>
                <a:cs typeface="+mn-cs"/>
              </a:rPr>
              <a:t>11.56%</a:t>
            </a:r>
          </a:p>
          <a:p>
            <a:pPr rtl="0" eaLnBrk="1" fontAlgn="ctr" latinLnBrk="0" hangingPunct="1"/>
            <a:r>
              <a:rPr lang="en-US" sz="1300" b="0" i="0" u="none" strike="noStrike" kern="1200" dirty="0">
                <a:solidFill>
                  <a:schemeClr val="tx1"/>
                </a:solidFill>
                <a:effectLst/>
                <a:latin typeface="+mn-lt"/>
                <a:ea typeface="+mn-ea"/>
                <a:cs typeface="+mn-cs"/>
              </a:rPr>
              <a:t>18.07%</a:t>
            </a:r>
          </a:p>
          <a:p>
            <a:pPr rtl="0" eaLnBrk="1" fontAlgn="ctr" latinLnBrk="0" hangingPunct="1"/>
            <a:r>
              <a:rPr lang="en-US" sz="1300" b="0" i="0" u="none" strike="noStrike" kern="1200" dirty="0">
                <a:solidFill>
                  <a:schemeClr val="tx1"/>
                </a:solidFill>
                <a:effectLst/>
                <a:latin typeface="+mn-lt"/>
                <a:ea typeface="+mn-ea"/>
                <a:cs typeface="+mn-cs"/>
              </a:rPr>
              <a:t>13.39%</a:t>
            </a:r>
          </a:p>
          <a:p>
            <a:pPr rtl="0" eaLnBrk="1" fontAlgn="ctr" latinLnBrk="0" hangingPunct="1"/>
            <a:r>
              <a:rPr lang="en-US" sz="1300" b="0" i="0" u="none" strike="noStrike" kern="1200" dirty="0">
                <a:solidFill>
                  <a:schemeClr val="tx1"/>
                </a:solidFill>
                <a:effectLst/>
                <a:latin typeface="+mn-lt"/>
                <a:ea typeface="+mn-ea"/>
                <a:cs typeface="+mn-cs"/>
              </a:rPr>
              <a:t>18.02%</a:t>
            </a:r>
          </a:p>
          <a:p>
            <a:pPr rtl="0" eaLnBrk="1" fontAlgn="ctr" latinLnBrk="0" hangingPunct="1"/>
            <a:r>
              <a:rPr lang="en-US" sz="1300" b="0" i="0" u="none" strike="noStrike" kern="1200" dirty="0">
                <a:solidFill>
                  <a:schemeClr val="tx1"/>
                </a:solidFill>
                <a:effectLst/>
                <a:latin typeface="+mn-lt"/>
                <a:ea typeface="+mn-ea"/>
                <a:cs typeface="+mn-cs"/>
              </a:rPr>
              <a:t>-12.29%</a:t>
            </a:r>
          </a:p>
          <a:p>
            <a:pPr rtl="0" eaLnBrk="1" fontAlgn="ctr" latinLnBrk="0" hangingPunct="1"/>
            <a:r>
              <a:rPr lang="en-US" sz="1300" b="0" i="0" u="none" strike="noStrike" kern="1200" dirty="0">
                <a:solidFill>
                  <a:schemeClr val="tx1"/>
                </a:solidFill>
                <a:effectLst/>
                <a:latin typeface="+mn-lt"/>
                <a:ea typeface="+mn-ea"/>
                <a:cs typeface="+mn-cs"/>
              </a:rPr>
              <a:t>13.34%</a:t>
            </a:r>
          </a:p>
          <a:p>
            <a:pPr rtl="0" eaLnBrk="1" fontAlgn="ctr" latinLnBrk="0" hangingPunct="1"/>
            <a:r>
              <a:rPr lang="en-US" sz="1300" b="0" i="0" u="none" strike="noStrike" kern="1200" dirty="0">
                <a:solidFill>
                  <a:schemeClr val="tx1"/>
                </a:solidFill>
                <a:effectLst/>
                <a:latin typeface="+mn-lt"/>
                <a:ea typeface="+mn-ea"/>
                <a:cs typeface="+mn-cs"/>
              </a:rPr>
              <a:t>20.00%</a:t>
            </a:r>
          </a:p>
          <a:p>
            <a:pPr rtl="0" eaLnBrk="1" fontAlgn="ctr" latinLnBrk="0" hangingPunct="1"/>
            <a:r>
              <a:rPr lang="en-US" sz="1300" b="0" i="0" u="none" strike="noStrike" kern="1200" dirty="0">
                <a:solidFill>
                  <a:schemeClr val="tx1"/>
                </a:solidFill>
                <a:effectLst/>
                <a:latin typeface="+mn-lt"/>
                <a:ea typeface="+mn-ea"/>
                <a:cs typeface="+mn-cs"/>
              </a:rPr>
              <a:t>-4.78%</a:t>
            </a:r>
          </a:p>
          <a:p>
            <a:pPr rtl="0" eaLnBrk="1" fontAlgn="ctr" latinLnBrk="0" hangingPunct="1"/>
            <a:r>
              <a:rPr lang="en-US" sz="1300" b="0" i="0" u="none" strike="noStrike" kern="1200" dirty="0">
                <a:solidFill>
                  <a:schemeClr val="tx1"/>
                </a:solidFill>
                <a:effectLst/>
                <a:latin typeface="+mn-lt"/>
                <a:ea typeface="+mn-ea"/>
                <a:cs typeface="+mn-cs"/>
              </a:rPr>
              <a:t>14.75%</a:t>
            </a:r>
          </a:p>
          <a:p>
            <a:pPr rtl="0" eaLnBrk="1" fontAlgn="ctr" latinLnBrk="0" hangingPunct="1"/>
            <a:r>
              <a:rPr lang="en-US" sz="1300" b="0" i="0" u="none" strike="noStrike" kern="1200" dirty="0">
                <a:solidFill>
                  <a:schemeClr val="tx1"/>
                </a:solidFill>
                <a:effectLst/>
                <a:latin typeface="+mn-lt"/>
                <a:ea typeface="+mn-ea"/>
                <a:cs typeface="+mn-cs"/>
              </a:rPr>
              <a:t>3.68%</a:t>
            </a:r>
          </a:p>
          <a:p>
            <a:pPr rtl="0" eaLnBrk="1" fontAlgn="ctr" latinLnBrk="0" hangingPunct="1"/>
            <a:r>
              <a:rPr lang="en-US" sz="1300" b="0" i="0" u="none" strike="noStrike" kern="1200" dirty="0">
                <a:solidFill>
                  <a:schemeClr val="tx1"/>
                </a:solidFill>
                <a:effectLst/>
                <a:latin typeface="+mn-lt"/>
                <a:ea typeface="+mn-ea"/>
                <a:cs typeface="+mn-cs"/>
              </a:rPr>
              <a:t>8.95%</a:t>
            </a:r>
          </a:p>
          <a:p>
            <a:pPr rtl="0" eaLnBrk="1" fontAlgn="ctr" latinLnBrk="0" hangingPunct="1"/>
            <a:r>
              <a:rPr lang="en-US" sz="1300" b="0" i="0" u="none" strike="noStrike" kern="1200" dirty="0">
                <a:solidFill>
                  <a:schemeClr val="tx1"/>
                </a:solidFill>
                <a:effectLst/>
                <a:latin typeface="+mn-lt"/>
                <a:ea typeface="+mn-ea"/>
                <a:cs typeface="+mn-cs"/>
              </a:rPr>
              <a:t>6.72%</a:t>
            </a:r>
          </a:p>
          <a:p>
            <a:pPr rtl="0" eaLnBrk="1" fontAlgn="ctr" latinLnBrk="0" hangingPunct="1"/>
            <a:r>
              <a:rPr lang="en-US" sz="1300" b="0" i="0" u="none" strike="noStrike" kern="1200" dirty="0">
                <a:solidFill>
                  <a:schemeClr val="tx1"/>
                </a:solidFill>
                <a:effectLst/>
                <a:latin typeface="+mn-lt"/>
                <a:ea typeface="+mn-ea"/>
                <a:cs typeface="+mn-cs"/>
              </a:rPr>
              <a:t>21.35%</a:t>
            </a:r>
          </a:p>
          <a:p>
            <a:pPr rtl="0" eaLnBrk="1" fontAlgn="ctr" latinLnBrk="0" hangingPunct="1"/>
            <a:r>
              <a:rPr lang="en-US" sz="1300" b="0" i="0" u="none" strike="noStrike" kern="1200" dirty="0">
                <a:solidFill>
                  <a:schemeClr val="tx1"/>
                </a:solidFill>
                <a:effectLst/>
                <a:latin typeface="+mn-lt"/>
                <a:ea typeface="+mn-ea"/>
                <a:cs typeface="+mn-cs"/>
              </a:rPr>
              <a:t>-9.06%</a:t>
            </a:r>
          </a:p>
          <a:p>
            <a:pPr rtl="0" eaLnBrk="1" fontAlgn="ctr" latinLnBrk="0" hangingPunct="1"/>
            <a:r>
              <a:rPr lang="en-US" sz="1300" b="0" i="0" u="none" strike="noStrike" kern="1200" dirty="0">
                <a:solidFill>
                  <a:schemeClr val="tx1"/>
                </a:solidFill>
                <a:effectLst/>
                <a:latin typeface="+mn-lt"/>
                <a:ea typeface="+mn-ea"/>
                <a:cs typeface="+mn-cs"/>
              </a:rPr>
              <a:t>18.52%</a:t>
            </a:r>
          </a:p>
          <a:p>
            <a:pPr rtl="0" eaLnBrk="1" fontAlgn="ctr" latinLnBrk="0" hangingPunct="1"/>
            <a:r>
              <a:rPr lang="en-US" sz="1300" b="0" i="0" u="none" strike="noStrike" kern="1200" dirty="0">
                <a:solidFill>
                  <a:schemeClr val="tx1"/>
                </a:solidFill>
                <a:effectLst/>
                <a:latin typeface="+mn-lt"/>
                <a:ea typeface="+mn-ea"/>
                <a:cs typeface="+mn-cs"/>
              </a:rPr>
              <a:t>13.80%</a:t>
            </a:r>
          </a:p>
          <a:p>
            <a:pPr rtl="0" eaLnBrk="1" fontAlgn="ctr" latinLnBrk="0" hangingPunct="1"/>
            <a:r>
              <a:rPr lang="en-US" sz="1300" b="0" i="0" u="none" strike="noStrike" kern="1200" dirty="0">
                <a:solidFill>
                  <a:schemeClr val="tx1"/>
                </a:solidFill>
                <a:effectLst/>
                <a:latin typeface="+mn-lt"/>
                <a:ea typeface="+mn-ea"/>
                <a:cs typeface="+mn-cs"/>
              </a:rPr>
              <a:t>-2.44%</a:t>
            </a:r>
          </a:p>
          <a:p>
            <a:pPr rtl="0" eaLnBrk="1" fontAlgn="ctr" latinLnBrk="0" hangingPunct="1"/>
            <a:r>
              <a:rPr lang="en-US" sz="1300" b="0" i="0" u="none" strike="noStrike" kern="1200" dirty="0">
                <a:solidFill>
                  <a:schemeClr val="tx1"/>
                </a:solidFill>
                <a:effectLst/>
                <a:latin typeface="+mn-lt"/>
                <a:ea typeface="+mn-ea"/>
                <a:cs typeface="+mn-cs"/>
              </a:rPr>
              <a:t>13.22%</a:t>
            </a:r>
          </a:p>
          <a:p>
            <a:pPr rtl="0" eaLnBrk="1" fontAlgn="ctr" latinLnBrk="0" hangingPunct="1"/>
            <a:r>
              <a:rPr lang="en-US" sz="1300" b="0" i="0" u="none" strike="noStrike" kern="1200" dirty="0">
                <a:solidFill>
                  <a:schemeClr val="tx1"/>
                </a:solidFill>
                <a:effectLst/>
                <a:latin typeface="+mn-lt"/>
                <a:ea typeface="+mn-ea"/>
                <a:cs typeface="+mn-cs"/>
              </a:rPr>
              <a:t>7.83%</a:t>
            </a:r>
          </a:p>
          <a:p>
            <a:pPr rtl="0" eaLnBrk="1" fontAlgn="ctr" latinLnBrk="0" hangingPunct="1"/>
            <a:r>
              <a:rPr lang="en-US" sz="1300" b="0" i="0" u="none" strike="noStrike" kern="1200" dirty="0">
                <a:solidFill>
                  <a:schemeClr val="tx1"/>
                </a:solidFill>
                <a:effectLst/>
                <a:latin typeface="+mn-lt"/>
                <a:ea typeface="+mn-ea"/>
                <a:cs typeface="+mn-cs"/>
              </a:rPr>
              <a:t>12.16%</a:t>
            </a:r>
          </a:p>
          <a:p>
            <a:pPr rtl="0" eaLnBrk="1" fontAlgn="ctr" latinLnBrk="0" hangingPunct="1"/>
            <a:r>
              <a:rPr lang="en-US" sz="1300" b="0" i="0" u="none" strike="noStrike" kern="1200" dirty="0">
                <a:solidFill>
                  <a:schemeClr val="tx1"/>
                </a:solidFill>
                <a:effectLst/>
                <a:latin typeface="+mn-lt"/>
                <a:ea typeface="+mn-ea"/>
                <a:cs typeface="+mn-cs"/>
              </a:rPr>
              <a:t>8.63%</a:t>
            </a:r>
          </a:p>
          <a:p>
            <a:pPr rtl="0" eaLnBrk="1" fontAlgn="ctr" latinLnBrk="0" hangingPunct="1"/>
            <a:r>
              <a:rPr lang="en-US" sz="1300" b="0" i="0" u="none" strike="noStrike" kern="1200" dirty="0">
                <a:solidFill>
                  <a:schemeClr val="tx1"/>
                </a:solidFill>
                <a:effectLst/>
                <a:latin typeface="+mn-lt"/>
                <a:ea typeface="+mn-ea"/>
                <a:cs typeface="+mn-cs"/>
              </a:rPr>
              <a:t>26.08%</a:t>
            </a:r>
          </a:p>
          <a:p>
            <a:pPr rtl="0" eaLnBrk="1" fontAlgn="ctr" latinLnBrk="0" hangingPunct="1"/>
            <a:r>
              <a:rPr lang="en-US" sz="1300" b="0" i="0" u="none" strike="noStrike" kern="1200" dirty="0">
                <a:solidFill>
                  <a:schemeClr val="tx1"/>
                </a:solidFill>
                <a:effectLst/>
                <a:latin typeface="+mn-lt"/>
                <a:ea typeface="+mn-ea"/>
                <a:cs typeface="+mn-cs"/>
              </a:rPr>
              <a:t>-4.75%</a:t>
            </a:r>
          </a:p>
          <a:p>
            <a:pPr rtl="0" eaLnBrk="1" fontAlgn="ctr" latinLnBrk="0" hangingPunct="1"/>
            <a:r>
              <a:rPr lang="en-US" sz="1300" b="0" i="0" u="none" strike="noStrike" kern="1200" dirty="0">
                <a:solidFill>
                  <a:schemeClr val="tx1"/>
                </a:solidFill>
                <a:effectLst/>
                <a:latin typeface="+mn-lt"/>
                <a:ea typeface="+mn-ea"/>
                <a:cs typeface="+mn-cs"/>
              </a:rPr>
              <a:t>25.27%</a:t>
            </a:r>
          </a:p>
          <a:p>
            <a:pPr rtl="0" eaLnBrk="1" fontAlgn="ctr" latinLnBrk="0" hangingPunct="1"/>
            <a:r>
              <a:rPr lang="en-US" sz="1300" b="0" i="0" u="none" strike="noStrike" kern="1200" dirty="0">
                <a:solidFill>
                  <a:schemeClr val="tx1"/>
                </a:solidFill>
                <a:effectLst/>
                <a:latin typeface="+mn-lt"/>
                <a:ea typeface="+mn-ea"/>
                <a:cs typeface="+mn-cs"/>
              </a:rPr>
              <a:t>7.33%</a:t>
            </a:r>
          </a:p>
          <a:p>
            <a:pPr rtl="0" eaLnBrk="1" fontAlgn="ctr" latinLnBrk="0" hangingPunct="1"/>
            <a:r>
              <a:rPr lang="en-US" sz="1300" b="0" i="0" u="none" strike="noStrike" kern="1200" dirty="0">
                <a:solidFill>
                  <a:schemeClr val="tx1"/>
                </a:solidFill>
                <a:effectLst/>
                <a:latin typeface="+mn-lt"/>
                <a:ea typeface="+mn-ea"/>
                <a:cs typeface="+mn-cs"/>
              </a:rPr>
              <a:t>-0.20%</a:t>
            </a:r>
          </a:p>
          <a:p>
            <a:pPr rtl="0" eaLnBrk="1" fontAlgn="ctr" latinLnBrk="0" hangingPunct="1"/>
            <a:r>
              <a:rPr lang="en-US" sz="1300" b="0" i="0" u="none" strike="noStrike" kern="1200" dirty="0">
                <a:solidFill>
                  <a:schemeClr val="tx1"/>
                </a:solidFill>
                <a:effectLst/>
                <a:latin typeface="+mn-lt"/>
                <a:ea typeface="+mn-ea"/>
                <a:cs typeface="+mn-cs"/>
              </a:rPr>
              <a:t>11.90%</a:t>
            </a:r>
          </a:p>
          <a:p>
            <a:pPr rtl="0" eaLnBrk="1" fontAlgn="ctr" latinLnBrk="0" hangingPunct="1"/>
            <a:r>
              <a:rPr lang="en-US" sz="1300" b="0" i="0" u="none" strike="noStrike" kern="1200" dirty="0">
                <a:solidFill>
                  <a:schemeClr val="tx1"/>
                </a:solidFill>
                <a:effectLst/>
                <a:latin typeface="+mn-lt"/>
                <a:ea typeface="+mn-ea"/>
                <a:cs typeface="+mn-cs"/>
              </a:rPr>
              <a:t>13.94%</a:t>
            </a:r>
          </a:p>
          <a:p>
            <a:pPr rtl="0" eaLnBrk="1" fontAlgn="ctr" latinLnBrk="0" hangingPunct="1"/>
            <a:r>
              <a:rPr lang="en-US" sz="1300" b="0" i="0" u="none" strike="noStrike" kern="1200" dirty="0">
                <a:solidFill>
                  <a:schemeClr val="tx1"/>
                </a:solidFill>
                <a:effectLst/>
                <a:latin typeface="+mn-lt"/>
                <a:ea typeface="+mn-ea"/>
                <a:cs typeface="+mn-cs"/>
              </a:rPr>
              <a:t>16.49%</a:t>
            </a:r>
          </a:p>
          <a:p>
            <a:pPr rtl="0" eaLnBrk="1" fontAlgn="ctr" latinLnBrk="0" hangingPunct="1"/>
            <a:r>
              <a:rPr lang="en-US" sz="1300" b="0" i="0" u="none" strike="noStrike" kern="1200" dirty="0">
                <a:solidFill>
                  <a:schemeClr val="tx1"/>
                </a:solidFill>
                <a:effectLst/>
                <a:latin typeface="+mn-lt"/>
                <a:ea typeface="+mn-ea"/>
                <a:cs typeface="+mn-cs"/>
              </a:rPr>
              <a:t>11.10%</a:t>
            </a:r>
          </a:p>
          <a:p>
            <a:pPr rtl="0" eaLnBrk="1" fontAlgn="ctr" latinLnBrk="0" hangingPunct="1"/>
            <a:r>
              <a:rPr lang="en-US" sz="1300" b="0" i="0" u="none" strike="noStrike" kern="1200" dirty="0">
                <a:solidFill>
                  <a:schemeClr val="tx1"/>
                </a:solidFill>
                <a:effectLst/>
                <a:latin typeface="+mn-lt"/>
                <a:ea typeface="+mn-ea"/>
                <a:cs typeface="+mn-cs"/>
              </a:rPr>
              <a:t>14.49%</a:t>
            </a:r>
          </a:p>
          <a:p>
            <a:pPr rtl="0" eaLnBrk="1" fontAlgn="ctr" latinLnBrk="0" hangingPunct="1"/>
            <a:r>
              <a:rPr lang="en-US" sz="1300" b="0" i="0" u="none" strike="noStrike" kern="1200" dirty="0">
                <a:solidFill>
                  <a:schemeClr val="tx1"/>
                </a:solidFill>
                <a:effectLst/>
                <a:latin typeface="+mn-lt"/>
                <a:ea typeface="+mn-ea"/>
                <a:cs typeface="+mn-cs"/>
              </a:rPr>
              <a:t>-13.36%</a:t>
            </a:r>
          </a:p>
          <a:p>
            <a:pPr rtl="0" eaLnBrk="1" fontAlgn="ctr" latinLnBrk="0" hangingPunct="1"/>
            <a:r>
              <a:rPr lang="en-US" sz="1300" b="0" i="0" u="none" strike="noStrike" kern="1200" dirty="0">
                <a:solidFill>
                  <a:schemeClr val="tx1"/>
                </a:solidFill>
                <a:effectLst/>
                <a:latin typeface="+mn-lt"/>
                <a:ea typeface="+mn-ea"/>
                <a:cs typeface="+mn-cs"/>
              </a:rPr>
              <a:t>25.62%</a:t>
            </a:r>
          </a:p>
          <a:p>
            <a:pPr rtl="0" eaLnBrk="1" fontAlgn="ctr" latinLnBrk="0" hangingPunct="1"/>
            <a:r>
              <a:rPr lang="en-US" sz="1300" b="0" i="0" u="none" strike="noStrike" kern="1200" dirty="0">
                <a:solidFill>
                  <a:schemeClr val="tx1"/>
                </a:solidFill>
                <a:effectLst/>
                <a:latin typeface="+mn-lt"/>
                <a:ea typeface="+mn-ea"/>
                <a:cs typeface="+mn-cs"/>
              </a:rPr>
              <a:t>1.51%</a:t>
            </a:r>
          </a:p>
          <a:p>
            <a:pPr rtl="0" eaLnBrk="1" fontAlgn="ctr" latinLnBrk="0" hangingPunct="1"/>
            <a:r>
              <a:rPr lang="en-US" sz="1300" b="0" i="0" u="none" strike="noStrike" kern="1200" dirty="0">
                <a:solidFill>
                  <a:schemeClr val="tx1"/>
                </a:solidFill>
                <a:effectLst/>
                <a:latin typeface="+mn-lt"/>
                <a:ea typeface="+mn-ea"/>
                <a:cs typeface="+mn-cs"/>
              </a:rPr>
              <a:t>-0.39%</a:t>
            </a:r>
          </a:p>
          <a:p>
            <a:pPr rtl="0" eaLnBrk="1" fontAlgn="ctr" latinLnBrk="0" hangingPunct="1"/>
            <a:r>
              <a:rPr lang="en-US" sz="1300" b="0" i="0" u="none" strike="noStrike" kern="1200" dirty="0">
                <a:solidFill>
                  <a:schemeClr val="tx1"/>
                </a:solidFill>
                <a:effectLst/>
                <a:latin typeface="+mn-lt"/>
                <a:ea typeface="+mn-ea"/>
                <a:cs typeface="+mn-cs"/>
              </a:rPr>
              <a:t>-4.48%</a:t>
            </a:r>
          </a:p>
          <a:p>
            <a:pPr rtl="0" eaLnBrk="1" fontAlgn="ctr" latinLnBrk="0" hangingPunct="1"/>
            <a:r>
              <a:rPr lang="en-US" sz="1300" b="0" i="0" u="none" strike="noStrike" kern="1200" dirty="0">
                <a:solidFill>
                  <a:schemeClr val="tx1"/>
                </a:solidFill>
                <a:effectLst/>
                <a:latin typeface="+mn-lt"/>
                <a:ea typeface="+mn-ea"/>
                <a:cs typeface="+mn-cs"/>
              </a:rPr>
              <a:t>1.60%</a:t>
            </a:r>
          </a:p>
          <a:p>
            <a:pPr rtl="0" eaLnBrk="1" fontAlgn="ctr" latinLnBrk="0" hangingPunct="1"/>
            <a:r>
              <a:rPr lang="en-US" sz="1300" b="0" i="0" u="none" strike="noStrike" kern="1200" dirty="0">
                <a:solidFill>
                  <a:schemeClr val="tx1"/>
                </a:solidFill>
                <a:effectLst/>
                <a:latin typeface="+mn-lt"/>
                <a:ea typeface="+mn-ea"/>
                <a:cs typeface="+mn-cs"/>
              </a:rPr>
              <a:t>9.65%</a:t>
            </a:r>
          </a:p>
          <a:p>
            <a:pPr rtl="0" eaLnBrk="1" fontAlgn="ctr" latinLnBrk="0" hangingPunct="1"/>
            <a:r>
              <a:rPr lang="en-US" sz="1300" b="0" i="0" u="none" strike="noStrike" kern="1200" dirty="0">
                <a:solidFill>
                  <a:schemeClr val="tx1"/>
                </a:solidFill>
                <a:effectLst/>
                <a:latin typeface="+mn-lt"/>
                <a:ea typeface="+mn-ea"/>
                <a:cs typeface="+mn-cs"/>
              </a:rPr>
              <a:t>2.74%</a:t>
            </a:r>
          </a:p>
          <a:p>
            <a:pPr rtl="0" eaLnBrk="1" fontAlgn="ctr" latinLnBrk="0" hangingPunct="1"/>
            <a:r>
              <a:rPr lang="en-US" sz="1300" b="0" i="0" u="none" strike="noStrike" kern="1200" dirty="0">
                <a:solidFill>
                  <a:schemeClr val="tx1"/>
                </a:solidFill>
                <a:effectLst/>
                <a:latin typeface="+mn-lt"/>
                <a:ea typeface="+mn-ea"/>
                <a:cs typeface="+mn-cs"/>
              </a:rPr>
              <a:t>14.00%</a:t>
            </a:r>
          </a:p>
          <a:p>
            <a:pPr rtl="0" eaLnBrk="1" fontAlgn="ctr" latinLnBrk="0" hangingPunct="1"/>
            <a:r>
              <a:rPr lang="en-US" sz="1300" b="0" i="0" u="none" strike="noStrike" kern="1200" dirty="0">
                <a:solidFill>
                  <a:schemeClr val="tx1"/>
                </a:solidFill>
                <a:effectLst/>
                <a:latin typeface="+mn-lt"/>
                <a:ea typeface="+mn-ea"/>
                <a:cs typeface="+mn-cs"/>
              </a:rPr>
              <a:t>-13.78%</a:t>
            </a:r>
          </a:p>
          <a:p>
            <a:pPr rtl="0" eaLnBrk="1" fontAlgn="ctr" latinLnBrk="0" hangingPunct="1"/>
            <a:r>
              <a:rPr lang="en-US" sz="1300" b="0" i="0" u="none" strike="noStrike" kern="1200" dirty="0">
                <a:solidFill>
                  <a:schemeClr val="tx1"/>
                </a:solidFill>
                <a:effectLst/>
                <a:latin typeface="+mn-lt"/>
                <a:ea typeface="+mn-ea"/>
                <a:cs typeface="+mn-cs"/>
              </a:rPr>
              <a:t>27.77%</a:t>
            </a:r>
          </a:p>
          <a:p>
            <a:pPr rtl="0" eaLnBrk="1" fontAlgn="ctr" latinLnBrk="0" hangingPunct="1"/>
            <a:r>
              <a:rPr lang="en-US" sz="1300" b="0" i="0" u="none" strike="noStrike" kern="1200" dirty="0">
                <a:solidFill>
                  <a:schemeClr val="tx1"/>
                </a:solidFill>
                <a:effectLst/>
                <a:latin typeface="+mn-lt"/>
                <a:ea typeface="+mn-ea"/>
                <a:cs typeface="+mn-cs"/>
              </a:rPr>
              <a:t>5.01%</a:t>
            </a:r>
          </a:p>
          <a:p>
            <a:pPr rtl="0" eaLnBrk="1" fontAlgn="ctr" latinLnBrk="0" hangingPunct="1"/>
            <a:r>
              <a:rPr lang="en-US" sz="1300" b="0" i="0" u="none" strike="noStrike" kern="1200" dirty="0">
                <a:solidFill>
                  <a:schemeClr val="tx1"/>
                </a:solidFill>
                <a:effectLst/>
                <a:latin typeface="+mn-lt"/>
                <a:ea typeface="+mn-ea"/>
                <a:cs typeface="+mn-cs"/>
              </a:rPr>
              <a:t>-5.25%</a:t>
            </a:r>
          </a:p>
          <a:p>
            <a:pPr rtl="0" eaLnBrk="1" fontAlgn="ctr" latinLnBrk="0" hangingPunct="1"/>
            <a:r>
              <a:rPr lang="en-US" sz="1300" b="0" i="0" u="none" strike="noStrike" kern="1200" dirty="0">
                <a:solidFill>
                  <a:schemeClr val="tx1"/>
                </a:solidFill>
                <a:effectLst/>
                <a:latin typeface="+mn-lt"/>
                <a:ea typeface="+mn-ea"/>
                <a:cs typeface="+mn-cs"/>
              </a:rPr>
              <a:t>-3.44%</a:t>
            </a:r>
          </a:p>
          <a:p>
            <a:pPr rtl="0" eaLnBrk="1" fontAlgn="ctr" latinLnBrk="0" hangingPunct="1"/>
            <a:r>
              <a:rPr lang="en-US" sz="1300" b="0" i="0" u="none" strike="noStrike" kern="1200" dirty="0">
                <a:solidFill>
                  <a:schemeClr val="tx1"/>
                </a:solidFill>
                <a:effectLst/>
                <a:latin typeface="+mn-lt"/>
                <a:ea typeface="+mn-ea"/>
                <a:cs typeface="+mn-cs"/>
              </a:rPr>
              <a:t>1.80%</a:t>
            </a:r>
          </a:p>
          <a:p>
            <a:pPr rtl="0" eaLnBrk="1" fontAlgn="ctr" latinLnBrk="0" hangingPunct="1"/>
            <a:r>
              <a:rPr lang="en-US" sz="1300" b="0" i="0" u="none" strike="noStrike" kern="1200" dirty="0">
                <a:solidFill>
                  <a:schemeClr val="tx1"/>
                </a:solidFill>
                <a:effectLst/>
                <a:latin typeface="+mn-lt"/>
                <a:ea typeface="+mn-ea"/>
                <a:cs typeface="+mn-cs"/>
              </a:rPr>
              <a:t>9.91%</a:t>
            </a:r>
          </a:p>
          <a:p>
            <a:pPr rtl="0" eaLnBrk="1" fontAlgn="ctr" latinLnBrk="0" hangingPunct="1"/>
            <a:r>
              <a:rPr lang="en-US" sz="1300" b="0" i="0" u="none" strike="noStrike" kern="1200" dirty="0">
                <a:solidFill>
                  <a:schemeClr val="tx1"/>
                </a:solidFill>
                <a:effectLst/>
                <a:latin typeface="+mn-lt"/>
                <a:ea typeface="+mn-ea"/>
                <a:cs typeface="+mn-cs"/>
              </a:rPr>
              <a:t>2.65%</a:t>
            </a:r>
          </a:p>
          <a:p>
            <a:pPr rtl="0" eaLnBrk="1" fontAlgn="ctr" latinLnBrk="0" hangingPunct="1"/>
            <a:r>
              <a:rPr lang="en-US" sz="1300" b="0" i="0" u="none" strike="noStrike" kern="1200" dirty="0">
                <a:solidFill>
                  <a:schemeClr val="tx1"/>
                </a:solidFill>
                <a:effectLst/>
                <a:latin typeface="+mn-lt"/>
                <a:ea typeface="+mn-ea"/>
                <a:cs typeface="+mn-cs"/>
              </a:rPr>
              <a:t>13.47%</a:t>
            </a:r>
          </a:p>
          <a:p>
            <a:pPr rtl="0" eaLnBrk="1" fontAlgn="ctr" latinLnBrk="0" hangingPunct="1"/>
            <a:r>
              <a:rPr lang="en-US" sz="1300" b="0" i="0" u="none" strike="noStrike" kern="1200" dirty="0">
                <a:solidFill>
                  <a:schemeClr val="tx1"/>
                </a:solidFill>
                <a:effectLst/>
                <a:latin typeface="+mn-lt"/>
                <a:ea typeface="+mn-ea"/>
                <a:cs typeface="+mn-cs"/>
              </a:rPr>
              <a:t>-12.86%</a:t>
            </a:r>
          </a:p>
          <a:p>
            <a:pPr rtl="0" eaLnBrk="1" fontAlgn="ctr" latinLnBrk="0" hangingPunct="1"/>
            <a:r>
              <a:rPr lang="en-US" sz="1300" b="0" i="0" u="none" strike="noStrike" kern="1200" dirty="0">
                <a:solidFill>
                  <a:schemeClr val="tx1"/>
                </a:solidFill>
                <a:effectLst/>
                <a:latin typeface="+mn-lt"/>
                <a:ea typeface="+mn-ea"/>
                <a:cs typeface="+mn-cs"/>
              </a:rPr>
              <a:t>7.84%</a:t>
            </a:r>
          </a:p>
          <a:p>
            <a:pPr rtl="0" eaLnBrk="1" fontAlgn="ctr" latinLnBrk="0" hangingPunct="1"/>
            <a:r>
              <a:rPr lang="en-US" sz="1300" b="0" i="0" u="none" strike="noStrike" kern="1200" dirty="0">
                <a:solidFill>
                  <a:schemeClr val="tx1"/>
                </a:solidFill>
                <a:effectLst/>
                <a:latin typeface="+mn-lt"/>
                <a:ea typeface="+mn-ea"/>
                <a:cs typeface="+mn-cs"/>
              </a:rPr>
              <a:t>31.74%</a:t>
            </a:r>
          </a:p>
          <a:p>
            <a:pPr rtl="0" eaLnBrk="1" fontAlgn="ctr" latinLnBrk="0" hangingPunct="1"/>
            <a:r>
              <a:rPr lang="en-US" sz="1300" b="0" i="0" u="none" strike="noStrike" kern="1200" dirty="0">
                <a:solidFill>
                  <a:schemeClr val="tx1"/>
                </a:solidFill>
                <a:effectLst/>
                <a:latin typeface="+mn-lt"/>
                <a:ea typeface="+mn-ea"/>
                <a:cs typeface="+mn-cs"/>
              </a:rPr>
              <a:t>-7.47%</a:t>
            </a:r>
          </a:p>
          <a:p>
            <a:pPr rtl="0" eaLnBrk="1" fontAlgn="ctr" latinLnBrk="0" hangingPunct="1"/>
            <a:r>
              <a:rPr lang="en-US" sz="1300" b="0" i="0" u="none" strike="noStrike" kern="1200" dirty="0">
                <a:solidFill>
                  <a:schemeClr val="tx1"/>
                </a:solidFill>
                <a:effectLst/>
                <a:latin typeface="+mn-lt"/>
                <a:ea typeface="+mn-ea"/>
                <a:cs typeface="+mn-cs"/>
              </a:rPr>
              <a:t>4.22%</a:t>
            </a:r>
          </a:p>
          <a:p>
            <a:pPr rtl="0" eaLnBrk="1" fontAlgn="ctr" latinLnBrk="0" hangingPunct="1"/>
            <a:r>
              <a:rPr lang="en-US" sz="1300" b="0" i="0" u="none" strike="noStrike" kern="1200" dirty="0">
                <a:solidFill>
                  <a:schemeClr val="tx1"/>
                </a:solidFill>
                <a:effectLst/>
                <a:latin typeface="+mn-lt"/>
                <a:ea typeface="+mn-ea"/>
                <a:cs typeface="+mn-cs"/>
              </a:rPr>
              <a:t>-6.24%</a:t>
            </a:r>
          </a:p>
          <a:p>
            <a:pPr rtl="0" eaLnBrk="1" fontAlgn="ctr" latinLnBrk="0" hangingPunct="1"/>
            <a:r>
              <a:rPr lang="en-US" sz="1300" b="0" i="0" u="none" strike="noStrike" kern="1200" dirty="0">
                <a:solidFill>
                  <a:schemeClr val="tx1"/>
                </a:solidFill>
                <a:effectLst/>
                <a:latin typeface="+mn-lt"/>
                <a:ea typeface="+mn-ea"/>
                <a:cs typeface="+mn-cs"/>
              </a:rPr>
              <a:t>9.81%</a:t>
            </a:r>
          </a:p>
          <a:p>
            <a:pPr rtl="0" eaLnBrk="1" fontAlgn="ctr" latinLnBrk="0" hangingPunct="1"/>
            <a:r>
              <a:rPr lang="en-US" sz="1300" b="0" i="0" u="none" strike="noStrike" kern="1200" dirty="0">
                <a:solidFill>
                  <a:schemeClr val="tx1"/>
                </a:solidFill>
                <a:effectLst/>
                <a:latin typeface="+mn-lt"/>
                <a:ea typeface="+mn-ea"/>
                <a:cs typeface="+mn-cs"/>
              </a:rPr>
              <a:t>5.39%</a:t>
            </a:r>
          </a:p>
          <a:p>
            <a:pPr rtl="0" eaLnBrk="1" fontAlgn="ctr" latinLnBrk="0" hangingPunct="1"/>
            <a:r>
              <a:rPr lang="en-US" sz="1300" b="0" i="0" u="none" strike="noStrike" kern="1200" dirty="0">
                <a:solidFill>
                  <a:schemeClr val="tx1"/>
                </a:solidFill>
                <a:effectLst/>
                <a:latin typeface="+mn-lt"/>
                <a:ea typeface="+mn-ea"/>
                <a:cs typeface="+mn-cs"/>
              </a:rPr>
              <a:t>16.98%</a:t>
            </a:r>
          </a:p>
          <a:p>
            <a:pPr rtl="0" eaLnBrk="1" fontAlgn="ctr" latinLnBrk="0" hangingPunct="1"/>
            <a:r>
              <a:rPr lang="en-US" sz="1300" b="0" i="0" u="none" strike="noStrike" kern="1200" dirty="0">
                <a:solidFill>
                  <a:schemeClr val="tx1"/>
                </a:solidFill>
                <a:effectLst/>
                <a:latin typeface="+mn-lt"/>
                <a:ea typeface="+mn-ea"/>
                <a:cs typeface="+mn-cs"/>
              </a:rPr>
              <a:t>-11.01%</a:t>
            </a:r>
          </a:p>
          <a:p>
            <a:pPr rtl="0" eaLnBrk="1" fontAlgn="ctr" latinLnBrk="0" hangingPunct="1"/>
            <a:r>
              <a:rPr lang="en-US" sz="1300" b="0" i="0" u="none" strike="noStrike" kern="1200" dirty="0">
                <a:solidFill>
                  <a:schemeClr val="tx1"/>
                </a:solidFill>
                <a:effectLst/>
                <a:latin typeface="+mn-lt"/>
                <a:ea typeface="+mn-ea"/>
                <a:cs typeface="+mn-cs"/>
              </a:rPr>
              <a:t>14.65%</a:t>
            </a:r>
          </a:p>
          <a:p>
            <a:pPr rtl="0" eaLnBrk="1" fontAlgn="ctr" latinLnBrk="0" hangingPunct="1"/>
            <a:r>
              <a:rPr lang="en-US" sz="1300" b="0" i="0" u="none" strike="noStrike" kern="1200" dirty="0">
                <a:solidFill>
                  <a:schemeClr val="tx1"/>
                </a:solidFill>
                <a:effectLst/>
                <a:latin typeface="+mn-lt"/>
                <a:ea typeface="+mn-ea"/>
                <a:cs typeface="+mn-cs"/>
              </a:rPr>
              <a:t>21.31%</a:t>
            </a:r>
          </a:p>
          <a:p>
            <a:pPr rtl="0" eaLnBrk="1" fontAlgn="ctr" latinLnBrk="0" hangingPunct="1"/>
            <a:r>
              <a:rPr lang="en-US" sz="1300" b="0" i="0" u="none" strike="noStrike" kern="1200" dirty="0">
                <a:solidFill>
                  <a:schemeClr val="tx1"/>
                </a:solidFill>
                <a:effectLst/>
                <a:latin typeface="+mn-lt"/>
                <a:ea typeface="+mn-ea"/>
                <a:cs typeface="+mn-cs"/>
              </a:rPr>
              <a:t>-4.41%</a:t>
            </a:r>
          </a:p>
          <a:p>
            <a:pPr rtl="0" eaLnBrk="1" fontAlgn="ctr" latinLnBrk="0" hangingPunct="1"/>
            <a:r>
              <a:rPr lang="en-US" sz="1300" b="0" i="0" u="none" strike="noStrike" kern="1200" dirty="0">
                <a:solidFill>
                  <a:schemeClr val="tx1"/>
                </a:solidFill>
                <a:effectLst/>
                <a:latin typeface="+mn-lt"/>
                <a:ea typeface="+mn-ea"/>
                <a:cs typeface="+mn-cs"/>
              </a:rPr>
              <a:t>4.89%</a:t>
            </a:r>
          </a:p>
          <a:p>
            <a:pPr rtl="0" eaLnBrk="1" fontAlgn="ctr" latinLnBrk="0" hangingPunct="1"/>
            <a:r>
              <a:rPr lang="en-US" sz="1300" b="0" i="0" u="none" strike="noStrike" kern="1200" dirty="0">
                <a:solidFill>
                  <a:schemeClr val="tx1"/>
                </a:solidFill>
                <a:effectLst/>
                <a:latin typeface="+mn-lt"/>
                <a:ea typeface="+mn-ea"/>
                <a:cs typeface="+mn-cs"/>
              </a:rPr>
              <a:t>-3.31%</a:t>
            </a:r>
          </a:p>
          <a:p>
            <a:pPr rtl="0" eaLnBrk="1" fontAlgn="ctr" latinLnBrk="0" hangingPunct="1"/>
            <a:r>
              <a:rPr lang="en-US" sz="1300" b="0" i="0" u="none" strike="noStrike" kern="1200" dirty="0">
                <a:solidFill>
                  <a:schemeClr val="tx1"/>
                </a:solidFill>
                <a:effectLst/>
                <a:latin typeface="+mn-lt"/>
                <a:ea typeface="+mn-ea"/>
                <a:cs typeface="+mn-cs"/>
              </a:rPr>
              <a:t>12.30%</a:t>
            </a:r>
          </a:p>
          <a:p>
            <a:pPr rtl="0" eaLnBrk="1" fontAlgn="ctr" latinLnBrk="0" hangingPunct="1"/>
            <a:r>
              <a:rPr lang="en-US" sz="1300" b="0" i="0" u="none" strike="noStrike" kern="1200" dirty="0">
                <a:solidFill>
                  <a:schemeClr val="tx1"/>
                </a:solidFill>
                <a:effectLst/>
                <a:latin typeface="+mn-lt"/>
                <a:ea typeface="+mn-ea"/>
                <a:cs typeface="+mn-cs"/>
              </a:rPr>
              <a:t>7.06%</a:t>
            </a:r>
          </a:p>
          <a:p>
            <a:pPr rtl="0" eaLnBrk="1" fontAlgn="ctr" latinLnBrk="0" hangingPunct="1"/>
            <a:r>
              <a:rPr lang="en-US" sz="1300" b="0" i="0" u="none" strike="noStrike" kern="1200" dirty="0">
                <a:solidFill>
                  <a:schemeClr val="tx1"/>
                </a:solidFill>
                <a:effectLst/>
                <a:latin typeface="+mn-lt"/>
                <a:ea typeface="+mn-ea"/>
                <a:cs typeface="+mn-cs"/>
              </a:rPr>
              <a:t>20.36%</a:t>
            </a:r>
          </a:p>
          <a:p>
            <a:pPr rtl="0" eaLnBrk="1" fontAlgn="ctr" latinLnBrk="0" hangingPunct="1"/>
            <a:r>
              <a:rPr lang="en-US" sz="1300" b="0" i="0" u="none" strike="noStrike" kern="1200" dirty="0">
                <a:solidFill>
                  <a:schemeClr val="tx1"/>
                </a:solidFill>
                <a:effectLst/>
                <a:latin typeface="+mn-lt"/>
                <a:ea typeface="+mn-ea"/>
                <a:cs typeface="+mn-cs"/>
              </a:rPr>
              <a:t>-9.31%</a:t>
            </a:r>
          </a:p>
          <a:p>
            <a:pPr rtl="0" eaLnBrk="1" fontAlgn="ctr" latinLnBrk="0" hangingPunct="1"/>
            <a:r>
              <a:rPr lang="en-US" sz="1300" b="0" i="0" u="none" strike="noStrike" kern="1200" dirty="0">
                <a:solidFill>
                  <a:schemeClr val="tx1"/>
                </a:solidFill>
                <a:effectLst/>
                <a:latin typeface="+mn-lt"/>
                <a:ea typeface="+mn-ea"/>
                <a:cs typeface="+mn-cs"/>
              </a:rPr>
              <a:t>22.17%</a:t>
            </a:r>
          </a:p>
          <a:p>
            <a:pPr rtl="0" eaLnBrk="1" fontAlgn="ctr" latinLnBrk="0" hangingPunct="1"/>
            <a:r>
              <a:rPr lang="en-US" sz="1300" b="0" i="0" u="none" strike="noStrike" kern="1200" dirty="0">
                <a:solidFill>
                  <a:schemeClr val="tx1"/>
                </a:solidFill>
                <a:effectLst/>
                <a:latin typeface="+mn-lt"/>
                <a:ea typeface="+mn-ea"/>
                <a:cs typeface="+mn-cs"/>
              </a:rPr>
              <a:t>11.32%</a:t>
            </a:r>
          </a:p>
          <a:p>
            <a:pPr rtl="0" eaLnBrk="1" fontAlgn="ctr" latinLnBrk="0" hangingPunct="1"/>
            <a:r>
              <a:rPr lang="en-US" sz="1300" b="0" i="0" u="none" strike="noStrike" kern="1200" dirty="0">
                <a:solidFill>
                  <a:schemeClr val="tx1"/>
                </a:solidFill>
                <a:effectLst/>
                <a:latin typeface="+mn-lt"/>
                <a:ea typeface="+mn-ea"/>
                <a:cs typeface="+mn-cs"/>
              </a:rPr>
              <a:t>-1.38%</a:t>
            </a:r>
          </a:p>
          <a:p>
            <a:pPr rtl="0" eaLnBrk="1" fontAlgn="ctr" latinLnBrk="0" hangingPunct="1"/>
            <a:r>
              <a:rPr lang="en-US" sz="1300" b="0" i="0" u="none" strike="noStrike" kern="1200" dirty="0">
                <a:solidFill>
                  <a:schemeClr val="tx1"/>
                </a:solidFill>
                <a:effectLst/>
                <a:latin typeface="+mn-lt"/>
                <a:ea typeface="+mn-ea"/>
                <a:cs typeface="+mn-cs"/>
              </a:rPr>
              <a:t>5.60%</a:t>
            </a:r>
          </a:p>
          <a:p>
            <a:pPr rtl="0" eaLnBrk="1" fontAlgn="ctr" latinLnBrk="0" hangingPunct="1"/>
            <a:r>
              <a:rPr lang="en-US" sz="1300" b="0" i="0" u="none" strike="noStrike" kern="1200" dirty="0">
                <a:solidFill>
                  <a:schemeClr val="tx1"/>
                </a:solidFill>
                <a:effectLst/>
                <a:latin typeface="+mn-lt"/>
                <a:ea typeface="+mn-ea"/>
                <a:cs typeface="+mn-cs"/>
              </a:rPr>
              <a:t>-0.49%</a:t>
            </a:r>
          </a:p>
          <a:p>
            <a:pPr rtl="0" eaLnBrk="1" fontAlgn="ctr" latinLnBrk="0" hangingPunct="1"/>
            <a:r>
              <a:rPr lang="en-US" sz="1300" b="0" i="0" u="none" strike="noStrike" kern="1200" dirty="0">
                <a:solidFill>
                  <a:schemeClr val="tx1"/>
                </a:solidFill>
                <a:effectLst/>
                <a:latin typeface="+mn-lt"/>
                <a:ea typeface="+mn-ea"/>
                <a:cs typeface="+mn-cs"/>
              </a:rPr>
              <a:t>14.69%</a:t>
            </a:r>
          </a:p>
          <a:p>
            <a:pPr rtl="0" eaLnBrk="1" fontAlgn="ctr" latinLnBrk="0" hangingPunct="1"/>
            <a:r>
              <a:rPr lang="en-US" sz="1300" b="0" i="0" u="none" strike="noStrike" kern="1200" dirty="0">
                <a:solidFill>
                  <a:schemeClr val="tx1"/>
                </a:solidFill>
                <a:effectLst/>
                <a:latin typeface="+mn-lt"/>
                <a:ea typeface="+mn-ea"/>
                <a:cs typeface="+mn-cs"/>
              </a:rPr>
              <a:t>8.63%</a:t>
            </a:r>
          </a:p>
          <a:p>
            <a:pPr rtl="0" eaLnBrk="1" fontAlgn="ctr" latinLnBrk="0" hangingPunct="1"/>
            <a:r>
              <a:rPr lang="en-US" sz="1300" b="0" i="0" u="none" strike="noStrike" kern="1200" dirty="0">
                <a:solidFill>
                  <a:schemeClr val="tx1"/>
                </a:solidFill>
                <a:effectLst/>
                <a:latin typeface="+mn-lt"/>
                <a:ea typeface="+mn-ea"/>
                <a:cs typeface="+mn-cs"/>
              </a:rPr>
              <a:t>10.78%</a:t>
            </a:r>
          </a:p>
          <a:p>
            <a:pPr rtl="0" eaLnBrk="1" fontAlgn="ctr" latinLnBrk="0" hangingPunct="1"/>
            <a:r>
              <a:rPr lang="en-US" sz="1300" b="0" i="0" u="none" strike="noStrike" kern="1200" dirty="0">
                <a:solidFill>
                  <a:schemeClr val="tx1"/>
                </a:solidFill>
                <a:effectLst/>
                <a:latin typeface="+mn-lt"/>
                <a:ea typeface="+mn-ea"/>
                <a:cs typeface="+mn-cs"/>
              </a:rPr>
              <a:t>-14.25%</a:t>
            </a:r>
          </a:p>
          <a:p>
            <a:pPr rtl="0" eaLnBrk="1" fontAlgn="ctr" latinLnBrk="0" hangingPunct="1"/>
            <a:r>
              <a:rPr lang="en-US" sz="1300" b="0" i="0" u="none" strike="noStrike" kern="1200" dirty="0">
                <a:solidFill>
                  <a:schemeClr val="tx1"/>
                </a:solidFill>
                <a:effectLst/>
                <a:latin typeface="+mn-lt"/>
                <a:ea typeface="+mn-ea"/>
                <a:cs typeface="+mn-cs"/>
              </a:rPr>
              <a:t>37.75%</a:t>
            </a:r>
          </a:p>
          <a:p>
            <a:pPr rtl="0" eaLnBrk="1" fontAlgn="ctr" latinLnBrk="0" hangingPunct="1"/>
            <a:r>
              <a:rPr lang="en-US" sz="1300" b="0" i="0" u="none" strike="noStrike" kern="1200" dirty="0">
                <a:solidFill>
                  <a:schemeClr val="tx1"/>
                </a:solidFill>
                <a:effectLst/>
                <a:latin typeface="+mn-lt"/>
                <a:ea typeface="+mn-ea"/>
                <a:cs typeface="+mn-cs"/>
              </a:rPr>
              <a:t>11.60%</a:t>
            </a:r>
          </a:p>
          <a:p>
            <a:pPr rtl="0" eaLnBrk="1" fontAlgn="ctr" latinLnBrk="0" hangingPunct="1"/>
            <a:r>
              <a:rPr lang="en-US" sz="1300" b="0" i="0" u="none" strike="noStrike" kern="1200" dirty="0">
                <a:solidFill>
                  <a:schemeClr val="tx1"/>
                </a:solidFill>
                <a:effectLst/>
                <a:latin typeface="+mn-lt"/>
                <a:ea typeface="+mn-ea"/>
                <a:cs typeface="+mn-cs"/>
              </a:rPr>
              <a:t>-14.60%</a:t>
            </a:r>
          </a:p>
          <a:p>
            <a:pPr rtl="0" eaLnBrk="1" fontAlgn="ctr" latinLnBrk="0" hangingPunct="1"/>
            <a:r>
              <a:rPr lang="en-US" sz="1300" b="0" i="0" u="none" strike="noStrike" kern="1200" dirty="0">
                <a:solidFill>
                  <a:schemeClr val="tx1"/>
                </a:solidFill>
                <a:effectLst/>
                <a:latin typeface="+mn-lt"/>
                <a:ea typeface="+mn-ea"/>
                <a:cs typeface="+mn-cs"/>
              </a:rPr>
              <a:t>-1.82%</a:t>
            </a:r>
          </a:p>
          <a:p>
            <a:pPr rtl="0" eaLnBrk="1" fontAlgn="ctr" latinLnBrk="0" hangingPunct="1"/>
            <a:r>
              <a:rPr lang="en-US" sz="1300" b="0" i="0" u="none" strike="noStrike" kern="1200" dirty="0">
                <a:solidFill>
                  <a:schemeClr val="tx1"/>
                </a:solidFill>
                <a:effectLst/>
                <a:latin typeface="+mn-lt"/>
                <a:ea typeface="+mn-ea"/>
                <a:cs typeface="+mn-cs"/>
              </a:rPr>
              <a:t>1.61%</a:t>
            </a:r>
          </a:p>
          <a:p>
            <a:pPr rtl="0" eaLnBrk="1" fontAlgn="ctr" latinLnBrk="0" hangingPunct="1"/>
            <a:r>
              <a:rPr lang="en-US" sz="1300" b="0" i="0" u="none" strike="noStrike" kern="1200" dirty="0">
                <a:solidFill>
                  <a:schemeClr val="tx1"/>
                </a:solidFill>
                <a:effectLst/>
                <a:latin typeface="+mn-lt"/>
                <a:ea typeface="+mn-ea"/>
                <a:cs typeface="+mn-cs"/>
              </a:rPr>
              <a:t>11.06%</a:t>
            </a:r>
          </a:p>
          <a:p>
            <a:pPr rtl="0" eaLnBrk="1" fontAlgn="ctr" latinLnBrk="0" hangingPunct="1"/>
            <a:r>
              <a:rPr lang="en-US" sz="1300" b="0" i="0" u="none" strike="noStrike" kern="1200" dirty="0">
                <a:solidFill>
                  <a:schemeClr val="tx1"/>
                </a:solidFill>
                <a:effectLst/>
                <a:latin typeface="+mn-lt"/>
                <a:ea typeface="+mn-ea"/>
                <a:cs typeface="+mn-cs"/>
              </a:rPr>
              <a:t>2.87%</a:t>
            </a:r>
          </a:p>
          <a:p>
            <a:pPr rtl="0" eaLnBrk="1" fontAlgn="ctr" latinLnBrk="0" hangingPunct="1"/>
            <a:r>
              <a:rPr lang="en-US" sz="1300" b="0" i="0" u="none" strike="noStrike" kern="1200" dirty="0">
                <a:solidFill>
                  <a:schemeClr val="tx1"/>
                </a:solidFill>
                <a:effectLst/>
                <a:latin typeface="+mn-lt"/>
                <a:ea typeface="+mn-ea"/>
                <a:cs typeface="+mn-cs"/>
              </a:rPr>
              <a:t>19.21%</a:t>
            </a:r>
          </a:p>
          <a:p>
            <a:pPr rtl="0" eaLnBrk="1" fontAlgn="ctr" latinLnBrk="0" hangingPunct="1"/>
            <a:r>
              <a:rPr lang="en-US" sz="1300" b="0" i="0" u="none" strike="noStrike" kern="1200" dirty="0">
                <a:solidFill>
                  <a:schemeClr val="tx1"/>
                </a:solidFill>
                <a:effectLst/>
                <a:latin typeface="+mn-lt"/>
                <a:ea typeface="+mn-ea"/>
                <a:cs typeface="+mn-cs"/>
              </a:rPr>
              <a:t>-4.03%</a:t>
            </a:r>
          </a:p>
          <a:p>
            <a:pPr rtl="0" eaLnBrk="1" fontAlgn="ctr" latinLnBrk="0" hangingPunct="1"/>
            <a:r>
              <a:rPr lang="en-US" sz="1300" b="0" i="0" u="none" strike="noStrike" kern="1200" dirty="0">
                <a:solidFill>
                  <a:schemeClr val="tx1"/>
                </a:solidFill>
                <a:effectLst/>
                <a:latin typeface="+mn-lt"/>
                <a:ea typeface="+mn-ea"/>
                <a:cs typeface="+mn-cs"/>
              </a:rPr>
              <a:t>9.84%</a:t>
            </a:r>
          </a:p>
          <a:p>
            <a:pPr rtl="0" eaLnBrk="1" fontAlgn="ctr" latinLnBrk="0" hangingPunct="1"/>
            <a:r>
              <a:rPr lang="en-US" sz="1300" b="0" i="0" u="none" strike="noStrike" kern="1200" dirty="0">
                <a:solidFill>
                  <a:schemeClr val="tx1"/>
                </a:solidFill>
                <a:effectLst/>
                <a:latin typeface="+mn-lt"/>
                <a:ea typeface="+mn-ea"/>
                <a:cs typeface="+mn-cs"/>
              </a:rPr>
              <a:t>7.56%</a:t>
            </a:r>
          </a:p>
          <a:p>
            <a:pPr rtl="0" eaLnBrk="1" fontAlgn="ctr" latinLnBrk="0" hangingPunct="1"/>
            <a:r>
              <a:rPr lang="en-US" sz="1300" b="0" i="0" u="none" strike="noStrike" kern="1200" dirty="0">
                <a:solidFill>
                  <a:schemeClr val="tx1"/>
                </a:solidFill>
                <a:effectLst/>
                <a:latin typeface="+mn-lt"/>
                <a:ea typeface="+mn-ea"/>
                <a:cs typeface="+mn-cs"/>
              </a:rPr>
              <a:t>2.14%</a:t>
            </a:r>
          </a:p>
          <a:p>
            <a:pPr rtl="0" eaLnBrk="1" fontAlgn="ctr" latinLnBrk="0" hangingPunct="1"/>
            <a:r>
              <a:rPr lang="en-US" sz="1300" b="0" i="0" u="none" strike="noStrike" kern="1200" dirty="0">
                <a:solidFill>
                  <a:schemeClr val="tx1"/>
                </a:solidFill>
                <a:effectLst/>
                <a:latin typeface="+mn-lt"/>
                <a:ea typeface="+mn-ea"/>
                <a:cs typeface="+mn-cs"/>
              </a:rPr>
              <a:t>27.24%</a:t>
            </a:r>
          </a:p>
          <a:p>
            <a:pPr rtl="0" eaLnBrk="1" fontAlgn="ctr" latinLnBrk="0" hangingPunct="1"/>
            <a:r>
              <a:rPr lang="en-US" sz="1300" b="0" i="0" u="none" strike="noStrike" kern="1200" dirty="0">
                <a:solidFill>
                  <a:schemeClr val="tx1"/>
                </a:solidFill>
                <a:effectLst/>
                <a:latin typeface="+mn-lt"/>
                <a:ea typeface="+mn-ea"/>
                <a:cs typeface="+mn-cs"/>
              </a:rPr>
              <a:t>12.81%</a:t>
            </a:r>
          </a:p>
          <a:p>
            <a:pPr rtl="0" eaLnBrk="1" fontAlgn="ctr" latinLnBrk="0" hangingPunct="1"/>
            <a:r>
              <a:rPr lang="en-US" sz="1300" b="0" i="0" u="none" strike="noStrike" kern="1200" dirty="0">
                <a:solidFill>
                  <a:schemeClr val="tx1"/>
                </a:solidFill>
                <a:effectLst/>
                <a:latin typeface="+mn-lt"/>
                <a:ea typeface="+mn-ea"/>
                <a:cs typeface="+mn-cs"/>
              </a:rPr>
              <a:t>6.37%</a:t>
            </a:r>
          </a:p>
          <a:p>
            <a:pPr rtl="0" eaLnBrk="1" fontAlgn="ctr" latinLnBrk="0" hangingPunct="1"/>
            <a:r>
              <a:rPr lang="en-US" sz="1300" b="0" i="0" u="none" strike="noStrike" kern="1200" dirty="0">
                <a:solidFill>
                  <a:schemeClr val="tx1"/>
                </a:solidFill>
                <a:effectLst/>
                <a:latin typeface="+mn-lt"/>
                <a:ea typeface="+mn-ea"/>
                <a:cs typeface="+mn-cs"/>
              </a:rPr>
              <a:t>8.57%</a:t>
            </a:r>
          </a:p>
          <a:p>
            <a:pPr rtl="0" eaLnBrk="1" fontAlgn="ctr" latinLnBrk="0" hangingPunct="1"/>
            <a:r>
              <a:rPr lang="en-US" sz="1300" b="0" i="0" u="none" strike="noStrike" kern="1200" dirty="0">
                <a:solidFill>
                  <a:schemeClr val="tx1"/>
                </a:solidFill>
                <a:effectLst/>
                <a:latin typeface="+mn-lt"/>
                <a:ea typeface="+mn-ea"/>
                <a:cs typeface="+mn-cs"/>
              </a:rPr>
              <a:t>1.66%</a:t>
            </a:r>
          </a:p>
          <a:p>
            <a:pPr rtl="0" eaLnBrk="1" fontAlgn="ctr" latinLnBrk="0" hangingPunct="1"/>
            <a:r>
              <a:rPr lang="en-US" sz="1300" b="0" i="0" u="none" strike="noStrike" kern="1200" dirty="0">
                <a:solidFill>
                  <a:schemeClr val="tx1"/>
                </a:solidFill>
                <a:effectLst/>
                <a:latin typeface="+mn-lt"/>
                <a:ea typeface="+mn-ea"/>
                <a:cs typeface="+mn-cs"/>
              </a:rPr>
              <a:t>-0.49%</a:t>
            </a:r>
          </a:p>
          <a:p>
            <a:pPr rtl="0" eaLnBrk="1" fontAlgn="ctr" latinLnBrk="0" hangingPunct="1"/>
            <a:r>
              <a:rPr lang="en-US" sz="1300" b="0" i="0" u="none" strike="noStrike" kern="1200" dirty="0">
                <a:solidFill>
                  <a:schemeClr val="tx1"/>
                </a:solidFill>
                <a:effectLst/>
                <a:latin typeface="+mn-lt"/>
                <a:ea typeface="+mn-ea"/>
                <a:cs typeface="+mn-cs"/>
              </a:rPr>
              <a:t>3.39%</a:t>
            </a:r>
          </a:p>
          <a:p>
            <a:pPr rtl="0" eaLnBrk="1" fontAlgn="ctr" latinLnBrk="0" hangingPunct="1"/>
            <a:r>
              <a:rPr lang="en-US" sz="1300" b="0" i="0" u="none" strike="noStrike" kern="1200" dirty="0">
                <a:solidFill>
                  <a:schemeClr val="tx1"/>
                </a:solidFill>
                <a:effectLst/>
                <a:latin typeface="+mn-lt"/>
                <a:ea typeface="+mn-ea"/>
                <a:cs typeface="+mn-cs"/>
              </a:rPr>
              <a:t>0.31%</a:t>
            </a:r>
          </a:p>
          <a:p>
            <a:pPr rtl="0" eaLnBrk="1" fontAlgn="ctr" latinLnBrk="0" hangingPunct="1"/>
            <a:r>
              <a:rPr lang="en-US" sz="1300" b="0" i="0" u="none" strike="noStrike" kern="1200" dirty="0">
                <a:solidFill>
                  <a:schemeClr val="tx1"/>
                </a:solidFill>
                <a:effectLst/>
                <a:latin typeface="+mn-lt"/>
                <a:ea typeface="+mn-ea"/>
                <a:cs typeface="+mn-cs"/>
              </a:rPr>
              <a:t>2.86%</a:t>
            </a:r>
          </a:p>
          <a:p>
            <a:pPr rtl="0" eaLnBrk="1" fontAlgn="ctr" latinLnBrk="0" hangingPunct="1"/>
            <a:r>
              <a:rPr lang="en-US" sz="1300" b="0" i="0" u="none" strike="noStrike" kern="1200" dirty="0">
                <a:solidFill>
                  <a:schemeClr val="tx1"/>
                </a:solidFill>
                <a:effectLst/>
                <a:latin typeface="+mn-lt"/>
                <a:ea typeface="+mn-ea"/>
                <a:cs typeface="+mn-cs"/>
              </a:rPr>
              <a:t>0.79%</a:t>
            </a:r>
          </a:p>
          <a:p>
            <a:pPr rtl="0" eaLnBrk="1" fontAlgn="ctr" latinLnBrk="0" hangingPunct="1"/>
            <a:r>
              <a:rPr lang="en-US" sz="1300" b="0" i="0" u="none" strike="noStrike" kern="1200" dirty="0">
                <a:solidFill>
                  <a:schemeClr val="tx1"/>
                </a:solidFill>
                <a:effectLst/>
                <a:latin typeface="+mn-lt"/>
                <a:ea typeface="+mn-ea"/>
                <a:cs typeface="+mn-cs"/>
              </a:rPr>
              <a:t>0.11%</a:t>
            </a:r>
          </a:p>
          <a:p>
            <a:pPr rtl="0" eaLnBrk="1" fontAlgn="ctr" latinLnBrk="0" hangingPunct="1"/>
            <a:r>
              <a:rPr lang="en-US" sz="1300" b="0" i="0" u="none" strike="noStrike" kern="1200" dirty="0">
                <a:solidFill>
                  <a:schemeClr val="tx1"/>
                </a:solidFill>
                <a:effectLst/>
                <a:latin typeface="+mn-lt"/>
                <a:ea typeface="+mn-ea"/>
                <a:cs typeface="+mn-cs"/>
              </a:rPr>
              <a:t>1.69%</a:t>
            </a:r>
          </a:p>
          <a:p>
            <a:pPr rtl="0" eaLnBrk="1" fontAlgn="ctr" latinLnBrk="0" hangingPunct="1"/>
            <a:r>
              <a:rPr lang="en-US" sz="1300" b="0" i="0" u="none" strike="noStrike" kern="1200" dirty="0">
                <a:solidFill>
                  <a:schemeClr val="tx1"/>
                </a:solidFill>
                <a:effectLst/>
                <a:latin typeface="+mn-lt"/>
                <a:ea typeface="+mn-ea"/>
                <a:cs typeface="+mn-cs"/>
              </a:rPr>
              <a:t>1.33%</a:t>
            </a:r>
          </a:p>
          <a:p>
            <a:pPr rtl="0" eaLnBrk="1" fontAlgn="ctr" latinLnBrk="0" hangingPunct="1"/>
            <a:r>
              <a:rPr lang="en-US" sz="1300" b="0" i="0" u="none" strike="noStrike" kern="1200" dirty="0">
                <a:solidFill>
                  <a:schemeClr val="tx1"/>
                </a:solidFill>
                <a:effectLst/>
                <a:latin typeface="+mn-lt"/>
                <a:ea typeface="+mn-ea"/>
                <a:cs typeface="+mn-cs"/>
              </a:rPr>
              <a:t>1.93%</a:t>
            </a:r>
          </a:p>
          <a:p>
            <a:pPr rtl="0" eaLnBrk="1" fontAlgn="ctr" latinLnBrk="0" hangingPunct="1"/>
            <a:r>
              <a:rPr lang="en-US" sz="1300" b="0" i="0" u="none" strike="noStrike" kern="1200" dirty="0">
                <a:solidFill>
                  <a:schemeClr val="tx1"/>
                </a:solidFill>
                <a:effectLst/>
                <a:latin typeface="+mn-lt"/>
                <a:ea typeface="+mn-ea"/>
                <a:cs typeface="+mn-cs"/>
              </a:rPr>
              <a:t>1.91%</a:t>
            </a:r>
          </a:p>
          <a:p>
            <a:pPr rtl="0" eaLnBrk="1" fontAlgn="ctr" latinLnBrk="0" hangingPunct="1"/>
            <a:r>
              <a:rPr lang="en-US" sz="1300" b="0" i="0" u="none" strike="noStrike" kern="1200" dirty="0">
                <a:solidFill>
                  <a:schemeClr val="tx1"/>
                </a:solidFill>
                <a:effectLst/>
                <a:latin typeface="+mn-lt"/>
                <a:ea typeface="+mn-ea"/>
                <a:cs typeface="+mn-cs"/>
              </a:rPr>
              <a:t>2.11%</a:t>
            </a:r>
          </a:p>
          <a:p>
            <a:pPr rtl="0" eaLnBrk="1" fontAlgn="ctr" latinLnBrk="0" hangingPunct="1"/>
            <a:r>
              <a:rPr lang="en-US" sz="1300" b="0" i="0" u="none" strike="noStrike" kern="1200" dirty="0">
                <a:solidFill>
                  <a:schemeClr val="tx1"/>
                </a:solidFill>
                <a:effectLst/>
                <a:latin typeface="+mn-lt"/>
                <a:ea typeface="+mn-ea"/>
                <a:cs typeface="+mn-cs"/>
              </a:rPr>
              <a:t>2.07%</a:t>
            </a:r>
          </a:p>
          <a:p>
            <a:pPr rtl="0" eaLnBrk="1" fontAlgn="ctr" latinLnBrk="0" hangingPunct="1"/>
            <a:r>
              <a:rPr lang="en-US" sz="1300" b="0" i="0" u="none" strike="noStrike" kern="1200" dirty="0">
                <a:solidFill>
                  <a:schemeClr val="tx1"/>
                </a:solidFill>
                <a:effectLst/>
                <a:latin typeface="+mn-lt"/>
                <a:ea typeface="+mn-ea"/>
                <a:cs typeface="+mn-cs"/>
              </a:rPr>
              <a:t>0.73%</a:t>
            </a:r>
          </a:p>
          <a:p>
            <a:pPr rtl="0" eaLnBrk="1" fontAlgn="ctr" latinLnBrk="0" hangingPunct="1"/>
            <a:r>
              <a:rPr lang="en-US" sz="1300" b="0" i="0" u="none" strike="noStrike" kern="1200" dirty="0">
                <a:solidFill>
                  <a:schemeClr val="tx1"/>
                </a:solidFill>
                <a:effectLst/>
                <a:latin typeface="+mn-lt"/>
                <a:ea typeface="+mn-ea"/>
                <a:cs typeface="+mn-cs"/>
              </a:rPr>
              <a:t>0.76%</a:t>
            </a:r>
          </a:p>
          <a:p>
            <a:pPr rtl="0" eaLnBrk="1" fontAlgn="ctr" latinLnBrk="0" hangingPunct="1"/>
            <a:r>
              <a:rPr lang="en-US" sz="1300" b="0" i="0" u="none" strike="noStrike" kern="1200" dirty="0">
                <a:solidFill>
                  <a:schemeClr val="tx1"/>
                </a:solidFill>
                <a:effectLst/>
                <a:latin typeface="+mn-lt"/>
                <a:ea typeface="+mn-ea"/>
                <a:cs typeface="+mn-cs"/>
              </a:rPr>
              <a:t>1.63%</a:t>
            </a:r>
          </a:p>
          <a:p>
            <a:pPr rtl="0" eaLnBrk="1" fontAlgn="ctr" latinLnBrk="0" hangingPunct="1"/>
            <a:r>
              <a:rPr lang="en-US" sz="1300" b="0" i="0" u="none" strike="noStrike" kern="1200" dirty="0">
                <a:solidFill>
                  <a:schemeClr val="tx1"/>
                </a:solidFill>
                <a:effectLst/>
                <a:latin typeface="+mn-lt"/>
                <a:ea typeface="+mn-ea"/>
                <a:cs typeface="+mn-cs"/>
              </a:rPr>
              <a:t>2.04%</a:t>
            </a:r>
          </a:p>
          <a:p>
            <a:pPr rtl="0" eaLnBrk="1" fontAlgn="ctr" latinLnBrk="0" hangingPunct="1"/>
            <a:r>
              <a:rPr lang="en-US" sz="1300" b="0" i="0" u="none" strike="noStrike" kern="1200" dirty="0">
                <a:solidFill>
                  <a:schemeClr val="tx1"/>
                </a:solidFill>
                <a:effectLst/>
                <a:latin typeface="+mn-lt"/>
                <a:ea typeface="+mn-ea"/>
                <a:cs typeface="+mn-cs"/>
              </a:rPr>
              <a:t>1.45%</a:t>
            </a:r>
          </a:p>
          <a:p>
            <a:endParaRPr lang="en-US" dirty="0"/>
          </a:p>
        </p:txBody>
      </p:sp>
      <p:sp>
        <p:nvSpPr>
          <p:cNvPr id="4" name="Slide Number Placeholder 3"/>
          <p:cNvSpPr>
            <a:spLocks noGrp="1"/>
          </p:cNvSpPr>
          <p:nvPr>
            <p:ph type="sldNum" sz="quarter" idx="5"/>
          </p:nvPr>
        </p:nvSpPr>
        <p:spPr/>
        <p:txBody>
          <a:bodyPr/>
          <a:lstStyle/>
          <a:p>
            <a:fld id="{EBDF120B-5D86-432F-9DA1-50E2AE6CA69D}" type="slidenum">
              <a:rPr lang="en-US" smtClean="0"/>
              <a:pPr/>
              <a:t>22</a:t>
            </a:fld>
            <a:endParaRPr lang="en-US"/>
          </a:p>
        </p:txBody>
      </p:sp>
    </p:spTree>
    <p:extLst>
      <p:ext uri="{BB962C8B-B14F-4D97-AF65-F5344CB8AC3E}">
        <p14:creationId xmlns:p14="http://schemas.microsoft.com/office/powerpoint/2010/main" val="1473993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5.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sv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sv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02">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4DDD1E85-2A4E-4C98-A92B-1662301D7DA5}"/>
              </a:ext>
            </a:extLst>
          </p:cNvPr>
          <p:cNvSpPr/>
          <p:nvPr userDrawn="1"/>
        </p:nvSpPr>
        <p:spPr>
          <a:xfrm>
            <a:off x="2" y="1"/>
            <a:ext cx="9143999" cy="6858001"/>
          </a:xfrm>
          <a:custGeom>
            <a:avLst/>
            <a:gdLst>
              <a:gd name="connsiteX0" fmla="*/ 0 w 9143999"/>
              <a:gd name="connsiteY0" fmla="*/ 0 h 6858001"/>
              <a:gd name="connsiteX1" fmla="*/ 4951113 w 9143999"/>
              <a:gd name="connsiteY1" fmla="*/ 0 h 6858001"/>
              <a:gd name="connsiteX2" fmla="*/ 6537230 w 9143999"/>
              <a:gd name="connsiteY2" fmla="*/ 1795045 h 6858001"/>
              <a:gd name="connsiteX3" fmla="*/ 9143999 w 9143999"/>
              <a:gd name="connsiteY3" fmla="*/ 4956754 h 6858001"/>
              <a:gd name="connsiteX4" fmla="*/ 9143999 w 9143999"/>
              <a:gd name="connsiteY4" fmla="*/ 6858001 h 6858001"/>
              <a:gd name="connsiteX5" fmla="*/ 0 w 9143999"/>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6858001">
                <a:moveTo>
                  <a:pt x="0" y="0"/>
                </a:moveTo>
                <a:lnTo>
                  <a:pt x="4951113" y="0"/>
                </a:lnTo>
                <a:lnTo>
                  <a:pt x="6537230" y="1795045"/>
                </a:lnTo>
                <a:lnTo>
                  <a:pt x="9143999" y="4956754"/>
                </a:lnTo>
                <a:lnTo>
                  <a:pt x="9143999" y="6858001"/>
                </a:lnTo>
                <a:lnTo>
                  <a:pt x="0" y="6858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A91DB93-4FB7-4208-9600-8ECD6F7263DB}"/>
              </a:ext>
            </a:extLst>
          </p:cNvPr>
          <p:cNvSpPr/>
          <p:nvPr userDrawn="1"/>
        </p:nvSpPr>
        <p:spPr>
          <a:xfrm>
            <a:off x="0" y="2984341"/>
            <a:ext cx="9144000" cy="3873658"/>
          </a:xfrm>
          <a:prstGeom prst="rect">
            <a:avLst/>
          </a:prstGeom>
          <a:blipFill dpi="0" rotWithShape="1">
            <a:blip r:embed="rId2"/>
            <a:srcRect/>
            <a:stretch>
              <a:fillRect l="-35" r="-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47F140D-8B62-4EF0-8B14-50381AEBE94F}"/>
              </a:ext>
            </a:extLst>
          </p:cNvPr>
          <p:cNvGrpSpPr/>
          <p:nvPr userDrawn="1"/>
        </p:nvGrpSpPr>
        <p:grpSpPr>
          <a:xfrm>
            <a:off x="0" y="0"/>
            <a:ext cx="9144000" cy="6858002"/>
            <a:chOff x="0" y="0"/>
            <a:chExt cx="9144000" cy="6858002"/>
          </a:xfrm>
          <a:solidFill>
            <a:schemeClr val="bg1"/>
          </a:solidFill>
        </p:grpSpPr>
        <p:sp>
          <p:nvSpPr>
            <p:cNvPr id="7" name="Rectangle 6">
              <a:extLst>
                <a:ext uri="{FF2B5EF4-FFF2-40B4-BE49-F238E27FC236}">
                  <a16:creationId xmlns:a16="http://schemas.microsoft.com/office/drawing/2014/main" id="{98A68819-6112-466A-B61C-F3D0449D0D5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59514B-D6E2-4DEE-83FE-C30F6F7A4A96}"/>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2B91912-D887-480A-9658-F714707CDDD9}"/>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51B0A0-244F-4960-A562-FEBB05219CF3}"/>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20">
            <a:extLst>
              <a:ext uri="{FF2B5EF4-FFF2-40B4-BE49-F238E27FC236}">
                <a16:creationId xmlns:a16="http://schemas.microsoft.com/office/drawing/2014/main" id="{AF634A59-4C7D-46FF-B22B-66AFA04B4FC1}"/>
              </a:ext>
            </a:extLst>
          </p:cNvPr>
          <p:cNvSpPr>
            <a:spLocks noGrp="1"/>
          </p:cNvSpPr>
          <p:nvPr>
            <p:ph type="body" sz="quarter" idx="12" hasCustomPrompt="1"/>
          </p:nvPr>
        </p:nvSpPr>
        <p:spPr>
          <a:xfrm>
            <a:off x="266700" y="108642"/>
            <a:ext cx="8610600" cy="1040708"/>
          </a:xfrm>
          <a:prstGeom prst="rect">
            <a:avLst/>
          </a:prstGeom>
        </p:spPr>
        <p:txBody>
          <a:bodyPr anchor="b"/>
          <a:lstStyle>
            <a:lvl1pPr marL="0" indent="0" algn="ctr">
              <a:lnSpc>
                <a:spcPct val="80000"/>
              </a:lnSpc>
              <a:spcBef>
                <a:spcPts val="0"/>
              </a:spcBef>
              <a:buNone/>
              <a:defRPr sz="3600" b="1" i="0" cap="all" baseline="0">
                <a:solidFill>
                  <a:schemeClr val="tx2">
                    <a:lumMod val="75000"/>
                  </a:schemeClr>
                </a:solidFill>
                <a:latin typeface="+mj-lt"/>
              </a:defRPr>
            </a:lvl1pPr>
          </a:lstStyle>
          <a:p>
            <a:pPr lvl="0"/>
            <a:r>
              <a:rPr lang="en-US" dirty="0"/>
              <a:t>Cover Slide 01</a:t>
            </a:r>
          </a:p>
        </p:txBody>
      </p:sp>
      <p:sp>
        <p:nvSpPr>
          <p:cNvPr id="24" name="Text Placeholder 20">
            <a:extLst>
              <a:ext uri="{FF2B5EF4-FFF2-40B4-BE49-F238E27FC236}">
                <a16:creationId xmlns:a16="http://schemas.microsoft.com/office/drawing/2014/main" id="{D1DDF9E5-4BCB-4785-83F2-97B9AAFE9671}"/>
              </a:ext>
            </a:extLst>
          </p:cNvPr>
          <p:cNvSpPr>
            <a:spLocks noGrp="1"/>
          </p:cNvSpPr>
          <p:nvPr>
            <p:ph type="body" sz="quarter" idx="13" hasCustomPrompt="1"/>
          </p:nvPr>
        </p:nvSpPr>
        <p:spPr>
          <a:xfrm>
            <a:off x="1126470" y="1393193"/>
            <a:ext cx="6891060" cy="304800"/>
          </a:xfrm>
          <a:prstGeom prst="rect">
            <a:avLst/>
          </a:prstGeom>
        </p:spPr>
        <p:txBody>
          <a:bodyPr anchor="ctr"/>
          <a:lstStyle>
            <a:lvl1pPr marL="0" indent="0" algn="ctr">
              <a:buNone/>
              <a:defRPr sz="1600" b="0" cap="none" baseline="0">
                <a:solidFill>
                  <a:schemeClr val="tx2">
                    <a:lumMod val="75000"/>
                  </a:schemeClr>
                </a:solidFill>
              </a:defRPr>
            </a:lvl1pPr>
          </a:lstStyle>
          <a:p>
            <a:r>
              <a:rPr lang="en-US" dirty="0"/>
              <a:t>Subtitle Placeholder</a:t>
            </a:r>
          </a:p>
        </p:txBody>
      </p:sp>
      <p:cxnSp>
        <p:nvCxnSpPr>
          <p:cNvPr id="25" name="Straight Connector 24">
            <a:extLst>
              <a:ext uri="{FF2B5EF4-FFF2-40B4-BE49-F238E27FC236}">
                <a16:creationId xmlns:a16="http://schemas.microsoft.com/office/drawing/2014/main" id="{C75A9194-42D7-4CD3-8D6F-1D94A8422D94}"/>
              </a:ext>
            </a:extLst>
          </p:cNvPr>
          <p:cNvCxnSpPr>
            <a:cxnSpLocks/>
          </p:cNvCxnSpPr>
          <p:nvPr userDrawn="1"/>
        </p:nvCxnSpPr>
        <p:spPr>
          <a:xfrm>
            <a:off x="4182346" y="1267865"/>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E6D3052B-0AEC-466D-9B5D-02CC19CBB6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50319" y="2793712"/>
            <a:ext cx="843362" cy="843362"/>
          </a:xfrm>
          <a:prstGeom prst="rect">
            <a:avLst/>
          </a:prstGeom>
        </p:spPr>
      </p:pic>
      <p:sp>
        <p:nvSpPr>
          <p:cNvPr id="16" name="Text Placeholder 3">
            <a:extLst>
              <a:ext uri="{FF2B5EF4-FFF2-40B4-BE49-F238E27FC236}">
                <a16:creationId xmlns:a16="http://schemas.microsoft.com/office/drawing/2014/main" id="{71D75F21-2C7C-4411-A1F5-AEA1BD43FC59}"/>
              </a:ext>
            </a:extLst>
          </p:cNvPr>
          <p:cNvSpPr>
            <a:spLocks noGrp="1"/>
          </p:cNvSpPr>
          <p:nvPr>
            <p:ph type="body" sz="quarter" idx="15" hasCustomPrompt="1"/>
          </p:nvPr>
        </p:nvSpPr>
        <p:spPr>
          <a:xfrm>
            <a:off x="7213600" y="6362700"/>
            <a:ext cx="1822450" cy="387350"/>
          </a:xfrm>
        </p:spPr>
        <p:txBody>
          <a:bodyPr lIns="0" tIns="0" rIns="91440" bIns="91440" anchor="b"/>
          <a:lstStyle>
            <a:lvl1pPr algn="r">
              <a:defRPr lang="en-US" sz="700" kern="1200" cap="all" baseline="0" dirty="0" smtClean="0">
                <a:solidFill>
                  <a:schemeClr val="bg1"/>
                </a:solidFill>
                <a:latin typeface="+mj-lt"/>
                <a:ea typeface="+mn-ea"/>
                <a:cs typeface="+mn-cs"/>
              </a:defRPr>
            </a:lvl1pPr>
            <a:lvl2pPr>
              <a:defRPr lang="en-US" sz="700" kern="1200" dirty="0" smtClean="0">
                <a:solidFill>
                  <a:schemeClr val="accent6"/>
                </a:solidFill>
                <a:latin typeface="+mn-lt"/>
                <a:ea typeface="+mn-ea"/>
                <a:cs typeface="+mn-cs"/>
              </a:defRPr>
            </a:lvl2pPr>
            <a:lvl3pPr>
              <a:defRPr lang="en-US" sz="700" kern="1200" dirty="0" smtClean="0">
                <a:solidFill>
                  <a:schemeClr val="accent6"/>
                </a:solidFill>
                <a:latin typeface="+mn-lt"/>
                <a:ea typeface="+mn-ea"/>
                <a:cs typeface="+mn-cs"/>
              </a:defRPr>
            </a:lvl3pPr>
            <a:lvl4pPr>
              <a:defRPr lang="en-US" sz="700" kern="1200" dirty="0" smtClean="0">
                <a:solidFill>
                  <a:schemeClr val="accent6"/>
                </a:solidFill>
                <a:latin typeface="+mn-lt"/>
                <a:ea typeface="+mn-ea"/>
                <a:cs typeface="+mn-cs"/>
              </a:defRPr>
            </a:lvl4pPr>
            <a:lvl5pPr>
              <a:defRPr lang="en-US" sz="700" kern="1200" dirty="0">
                <a:solidFill>
                  <a:schemeClr val="accent6"/>
                </a:solidFill>
                <a:latin typeface="+mn-lt"/>
                <a:ea typeface="+mn-ea"/>
                <a:cs typeface="+mn-cs"/>
              </a:defRPr>
            </a:lvl5pPr>
          </a:lstStyle>
          <a:p>
            <a:pPr lvl="0"/>
            <a:r>
              <a:rPr lang="en-US" dirty="0"/>
              <a:t>INTERNAL USE ONLY</a:t>
            </a:r>
          </a:p>
        </p:txBody>
      </p:sp>
      <p:grpSp>
        <p:nvGrpSpPr>
          <p:cNvPr id="20" name="Group 19">
            <a:extLst>
              <a:ext uri="{FF2B5EF4-FFF2-40B4-BE49-F238E27FC236}">
                <a16:creationId xmlns:a16="http://schemas.microsoft.com/office/drawing/2014/main" id="{4D220F59-15DD-4C58-A31A-925F14C9F16F}"/>
              </a:ext>
            </a:extLst>
          </p:cNvPr>
          <p:cNvGrpSpPr/>
          <p:nvPr userDrawn="1"/>
        </p:nvGrpSpPr>
        <p:grpSpPr>
          <a:xfrm>
            <a:off x="127056" y="5463012"/>
            <a:ext cx="8168584" cy="1295400"/>
            <a:chOff x="975416" y="5562600"/>
            <a:chExt cx="8168584" cy="1295400"/>
          </a:xfrm>
        </p:grpSpPr>
        <p:pic>
          <p:nvPicPr>
            <p:cNvPr id="21" name="Picture 20">
              <a:extLst>
                <a:ext uri="{FF2B5EF4-FFF2-40B4-BE49-F238E27FC236}">
                  <a16:creationId xmlns:a16="http://schemas.microsoft.com/office/drawing/2014/main" id="{3F31FF83-FDA0-49BA-93C7-386E79B411C5}"/>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l="51123" t="74444" r="3765" b="6667"/>
            <a:stretch/>
          </p:blipFill>
          <p:spPr>
            <a:xfrm>
              <a:off x="3657600" y="5562600"/>
              <a:ext cx="5486400" cy="1295400"/>
            </a:xfrm>
            <a:prstGeom prst="rect">
              <a:avLst/>
            </a:prstGeom>
          </p:spPr>
        </p:pic>
        <p:pic>
          <p:nvPicPr>
            <p:cNvPr id="22" name="Picture 21">
              <a:extLst>
                <a:ext uri="{FF2B5EF4-FFF2-40B4-BE49-F238E27FC236}">
                  <a16:creationId xmlns:a16="http://schemas.microsoft.com/office/drawing/2014/main" id="{F0F17FE0-63CC-4E7D-B41C-0499CC513939}"/>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l="74571" t="74444" r="3766" b="6667"/>
            <a:stretch/>
          </p:blipFill>
          <p:spPr>
            <a:xfrm>
              <a:off x="975416" y="5562600"/>
              <a:ext cx="2634558" cy="1295400"/>
            </a:xfrm>
            <a:prstGeom prst="rect">
              <a:avLst/>
            </a:prstGeom>
          </p:spPr>
        </p:pic>
      </p:grpSp>
      <p:sp>
        <p:nvSpPr>
          <p:cNvPr id="17" name="Text Placeholder 20">
            <a:extLst>
              <a:ext uri="{FF2B5EF4-FFF2-40B4-BE49-F238E27FC236}">
                <a16:creationId xmlns:a16="http://schemas.microsoft.com/office/drawing/2014/main" id="{A2AD6081-A115-4AEA-8F85-A20A5347D902}"/>
              </a:ext>
            </a:extLst>
          </p:cNvPr>
          <p:cNvSpPr>
            <a:spLocks noGrp="1"/>
          </p:cNvSpPr>
          <p:nvPr>
            <p:ph type="body" sz="quarter" idx="16" hasCustomPrompt="1"/>
          </p:nvPr>
        </p:nvSpPr>
        <p:spPr>
          <a:xfrm>
            <a:off x="1126470" y="1936866"/>
            <a:ext cx="6891060" cy="210016"/>
          </a:xfrm>
          <a:prstGeom prst="rect">
            <a:avLst/>
          </a:prstGeom>
        </p:spPr>
        <p:txBody>
          <a:bodyPr anchor="ctr"/>
          <a:lstStyle>
            <a:lvl1pPr marL="0" indent="0" algn="ctr">
              <a:buNone/>
              <a:defRPr sz="1400" b="0" cap="none" baseline="0">
                <a:solidFill>
                  <a:schemeClr val="tx2">
                    <a:lumMod val="60000"/>
                    <a:lumOff val="40000"/>
                  </a:schemeClr>
                </a:solidFill>
              </a:defRPr>
            </a:lvl1pPr>
          </a:lstStyle>
          <a:p>
            <a:r>
              <a:rPr lang="en-US" dirty="0"/>
              <a:t>Speaker Name</a:t>
            </a:r>
          </a:p>
        </p:txBody>
      </p:sp>
    </p:spTree>
    <p:extLst>
      <p:ext uri="{BB962C8B-B14F-4D97-AF65-F5344CB8AC3E}">
        <p14:creationId xmlns:p14="http://schemas.microsoft.com/office/powerpoint/2010/main" val="59525887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_Template 01">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120B3CC6-AC27-402A-B1AD-CBC080F022D2}"/>
              </a:ext>
            </a:extLst>
          </p:cNvPr>
          <p:cNvSpPr>
            <a:spLocks noGrp="1"/>
          </p:cNvSpPr>
          <p:nvPr>
            <p:ph sz="quarter" idx="13" hasCustomPrompt="1"/>
          </p:nvPr>
        </p:nvSpPr>
        <p:spPr>
          <a:xfrm>
            <a:off x="1216763" y="1153735"/>
            <a:ext cx="3870278" cy="1099826"/>
          </a:xfrm>
          <a:prstGeom prst="rect">
            <a:avLst/>
          </a:prstGeom>
        </p:spPr>
        <p:txBody>
          <a:bodyPr/>
          <a:lstStyle>
            <a:lvl1pPr>
              <a:defRPr sz="1600"/>
            </a:lvl1pPr>
            <a:lvl2pPr>
              <a:spcBef>
                <a:spcPts val="1200"/>
              </a:spcBef>
              <a:defRPr sz="1400"/>
            </a:lvl2pPr>
            <a:lvl3pPr>
              <a:defRPr sz="1200"/>
            </a:lvl3pPr>
            <a:lvl4pPr>
              <a:defRPr sz="1200"/>
            </a:lvl4pPr>
            <a:lvl5pPr>
              <a:defRPr sz="1100"/>
            </a:lvl5pPr>
          </a:lstStyle>
          <a:p>
            <a:pPr lvl="0"/>
            <a:r>
              <a:rPr lang="en-US" dirty="0"/>
              <a:t>Edit Master text styles</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778C9C1C-70B8-4549-A261-77E5F5573644}"/>
              </a:ext>
            </a:extLst>
          </p:cNvPr>
          <p:cNvSpPr>
            <a:spLocks noGrp="1"/>
          </p:cNvSpPr>
          <p:nvPr>
            <p:ph type="pic" sz="quarter" idx="38"/>
          </p:nvPr>
        </p:nvSpPr>
        <p:spPr>
          <a:xfrm>
            <a:off x="5245100" y="1250560"/>
            <a:ext cx="3632199" cy="4843713"/>
          </a:xfrm>
        </p:spPr>
        <p:txBody>
          <a:bodyPr/>
          <a:lstStyle/>
          <a:p>
            <a:endParaRPr lang="en-US"/>
          </a:p>
        </p:txBody>
      </p:sp>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0C6ADF9-5EC6-466E-899A-6ACE881E9E9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598"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Agenda</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995F2FF-A241-47E7-B0E1-130D39F4A5FE}"/>
              </a:ext>
            </a:extLst>
          </p:cNvPr>
          <p:cNvSpPr>
            <a:spLocks noGrp="1"/>
          </p:cNvSpPr>
          <p:nvPr>
            <p:ph type="body" sz="quarter" idx="23" hasCustomPrompt="1"/>
          </p:nvPr>
        </p:nvSpPr>
        <p:spPr>
          <a:xfrm>
            <a:off x="279399" y="1153733"/>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01</a:t>
            </a:r>
          </a:p>
        </p:txBody>
      </p:sp>
      <p:sp>
        <p:nvSpPr>
          <p:cNvPr id="43" name="Text Placeholder 5">
            <a:extLst>
              <a:ext uri="{FF2B5EF4-FFF2-40B4-BE49-F238E27FC236}">
                <a16:creationId xmlns:a16="http://schemas.microsoft.com/office/drawing/2014/main" id="{F3324633-C0F7-49CC-BF0F-C97343E370FC}"/>
              </a:ext>
            </a:extLst>
          </p:cNvPr>
          <p:cNvSpPr>
            <a:spLocks noGrp="1"/>
          </p:cNvSpPr>
          <p:nvPr>
            <p:ph type="body" sz="quarter" idx="26" hasCustomPrompt="1"/>
          </p:nvPr>
        </p:nvSpPr>
        <p:spPr>
          <a:xfrm>
            <a:off x="279399" y="3660545"/>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03</a:t>
            </a:r>
          </a:p>
        </p:txBody>
      </p:sp>
      <p:sp>
        <p:nvSpPr>
          <p:cNvPr id="28" name="Text Placeholder 5">
            <a:extLst>
              <a:ext uri="{FF2B5EF4-FFF2-40B4-BE49-F238E27FC236}">
                <a16:creationId xmlns:a16="http://schemas.microsoft.com/office/drawing/2014/main" id="{8D8692D3-D433-4B77-A85E-04CFCC1B739F}"/>
              </a:ext>
            </a:extLst>
          </p:cNvPr>
          <p:cNvSpPr>
            <a:spLocks noGrp="1"/>
          </p:cNvSpPr>
          <p:nvPr>
            <p:ph type="body" sz="quarter" idx="41" hasCustomPrompt="1"/>
          </p:nvPr>
        </p:nvSpPr>
        <p:spPr>
          <a:xfrm>
            <a:off x="279399" y="2407170"/>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02</a:t>
            </a:r>
          </a:p>
        </p:txBody>
      </p:sp>
      <p:sp>
        <p:nvSpPr>
          <p:cNvPr id="38" name="Text Placeholder 5">
            <a:extLst>
              <a:ext uri="{FF2B5EF4-FFF2-40B4-BE49-F238E27FC236}">
                <a16:creationId xmlns:a16="http://schemas.microsoft.com/office/drawing/2014/main" id="{CC16997D-8443-4E20-9A38-F8F523F7A49D}"/>
              </a:ext>
            </a:extLst>
          </p:cNvPr>
          <p:cNvSpPr>
            <a:spLocks noGrp="1"/>
          </p:cNvSpPr>
          <p:nvPr>
            <p:ph type="body" sz="quarter" idx="44" hasCustomPrompt="1"/>
          </p:nvPr>
        </p:nvSpPr>
        <p:spPr>
          <a:xfrm>
            <a:off x="279399" y="4909089"/>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04</a:t>
            </a:r>
          </a:p>
        </p:txBody>
      </p:sp>
      <p:sp>
        <p:nvSpPr>
          <p:cNvPr id="37" name="Content Placeholder 2">
            <a:extLst>
              <a:ext uri="{FF2B5EF4-FFF2-40B4-BE49-F238E27FC236}">
                <a16:creationId xmlns:a16="http://schemas.microsoft.com/office/drawing/2014/main" id="{9856C747-213A-4696-B7A7-673B88382CAD}"/>
              </a:ext>
            </a:extLst>
          </p:cNvPr>
          <p:cNvSpPr>
            <a:spLocks noGrp="1"/>
          </p:cNvSpPr>
          <p:nvPr>
            <p:ph sz="quarter" idx="45" hasCustomPrompt="1"/>
          </p:nvPr>
        </p:nvSpPr>
        <p:spPr>
          <a:xfrm>
            <a:off x="1216763" y="2407170"/>
            <a:ext cx="3870278" cy="1099826"/>
          </a:xfrm>
          <a:prstGeom prst="rect">
            <a:avLst/>
          </a:prstGeom>
        </p:spPr>
        <p:txBody>
          <a:bodyPr/>
          <a:lstStyle>
            <a:lvl1pPr>
              <a:defRPr sz="1600"/>
            </a:lvl1pPr>
            <a:lvl2pPr>
              <a:spcBef>
                <a:spcPts val="1200"/>
              </a:spcBef>
              <a:defRPr sz="1400"/>
            </a:lvl2pPr>
            <a:lvl3pPr>
              <a:defRPr sz="1200"/>
            </a:lvl3pPr>
            <a:lvl4pPr>
              <a:defRPr sz="1200"/>
            </a:lvl4pPr>
            <a:lvl5pPr>
              <a:defRPr sz="1100"/>
            </a:lvl5pPr>
          </a:lstStyle>
          <a:p>
            <a:pPr lvl="0"/>
            <a:r>
              <a:rPr lang="en-US" dirty="0"/>
              <a:t>Edit Master text styles</a:t>
            </a:r>
          </a:p>
          <a:p>
            <a:pPr lvl="1"/>
            <a:r>
              <a:rPr lang="en-US" dirty="0"/>
              <a:t>Second level</a:t>
            </a:r>
          </a:p>
          <a:p>
            <a:pPr lvl="2"/>
            <a:r>
              <a:rPr lang="en-US" dirty="0"/>
              <a:t>Third level</a:t>
            </a:r>
          </a:p>
        </p:txBody>
      </p:sp>
      <p:sp>
        <p:nvSpPr>
          <p:cNvPr id="45" name="Content Placeholder 2">
            <a:extLst>
              <a:ext uri="{FF2B5EF4-FFF2-40B4-BE49-F238E27FC236}">
                <a16:creationId xmlns:a16="http://schemas.microsoft.com/office/drawing/2014/main" id="{756CE34E-A933-4EB3-A31F-FD90ED3EE0B3}"/>
              </a:ext>
            </a:extLst>
          </p:cNvPr>
          <p:cNvSpPr>
            <a:spLocks noGrp="1"/>
          </p:cNvSpPr>
          <p:nvPr>
            <p:ph sz="quarter" idx="46" hasCustomPrompt="1"/>
          </p:nvPr>
        </p:nvSpPr>
        <p:spPr>
          <a:xfrm>
            <a:off x="1216763" y="3660545"/>
            <a:ext cx="3870278" cy="1099826"/>
          </a:xfrm>
          <a:prstGeom prst="rect">
            <a:avLst/>
          </a:prstGeom>
        </p:spPr>
        <p:txBody>
          <a:bodyPr/>
          <a:lstStyle>
            <a:lvl1pPr>
              <a:defRPr sz="1600"/>
            </a:lvl1pPr>
            <a:lvl2pPr>
              <a:spcBef>
                <a:spcPts val="1200"/>
              </a:spcBef>
              <a:defRPr sz="1400"/>
            </a:lvl2pPr>
            <a:lvl3pPr>
              <a:defRPr sz="1200"/>
            </a:lvl3pPr>
            <a:lvl4pPr>
              <a:defRPr sz="1200"/>
            </a:lvl4pPr>
            <a:lvl5pPr>
              <a:defRPr sz="1100"/>
            </a:lvl5pPr>
          </a:lstStyle>
          <a:p>
            <a:pPr lvl="0"/>
            <a:r>
              <a:rPr lang="en-US" dirty="0"/>
              <a:t>Edit Master text styles</a:t>
            </a:r>
          </a:p>
          <a:p>
            <a:pPr lvl="1"/>
            <a:r>
              <a:rPr lang="en-US" dirty="0"/>
              <a:t>Second level</a:t>
            </a:r>
          </a:p>
          <a:p>
            <a:pPr lvl="2"/>
            <a:r>
              <a:rPr lang="en-US" dirty="0"/>
              <a:t>Third level</a:t>
            </a:r>
          </a:p>
        </p:txBody>
      </p:sp>
      <p:sp>
        <p:nvSpPr>
          <p:cNvPr id="46" name="Content Placeholder 2">
            <a:extLst>
              <a:ext uri="{FF2B5EF4-FFF2-40B4-BE49-F238E27FC236}">
                <a16:creationId xmlns:a16="http://schemas.microsoft.com/office/drawing/2014/main" id="{FB3815FA-CAC7-45B8-84B4-112C628216CF}"/>
              </a:ext>
            </a:extLst>
          </p:cNvPr>
          <p:cNvSpPr>
            <a:spLocks noGrp="1"/>
          </p:cNvSpPr>
          <p:nvPr>
            <p:ph sz="quarter" idx="47" hasCustomPrompt="1"/>
          </p:nvPr>
        </p:nvSpPr>
        <p:spPr>
          <a:xfrm>
            <a:off x="1216763" y="4909089"/>
            <a:ext cx="3870278" cy="1099826"/>
          </a:xfrm>
          <a:prstGeom prst="rect">
            <a:avLst/>
          </a:prstGeom>
        </p:spPr>
        <p:txBody>
          <a:bodyPr/>
          <a:lstStyle>
            <a:lvl1pPr>
              <a:defRPr sz="1600"/>
            </a:lvl1pPr>
            <a:lvl2pPr>
              <a:spcBef>
                <a:spcPts val="1200"/>
              </a:spcBef>
              <a:defRPr sz="1400"/>
            </a:lvl2pPr>
            <a:lvl3pPr>
              <a:defRPr sz="1200"/>
            </a:lvl3pPr>
            <a:lvl4pPr>
              <a:defRPr sz="1200"/>
            </a:lvl4pPr>
            <a:lvl5pPr>
              <a:defRPr sz="11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70453266"/>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4_Template 01">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120B3CC6-AC27-402A-B1AD-CBC080F022D2}"/>
              </a:ext>
            </a:extLst>
          </p:cNvPr>
          <p:cNvSpPr>
            <a:spLocks noGrp="1"/>
          </p:cNvSpPr>
          <p:nvPr>
            <p:ph sz="quarter" idx="13" hasCustomPrompt="1"/>
          </p:nvPr>
        </p:nvSpPr>
        <p:spPr>
          <a:xfrm>
            <a:off x="1216763" y="1153735"/>
            <a:ext cx="3870278" cy="1099826"/>
          </a:xfrm>
          <a:prstGeom prst="rect">
            <a:avLst/>
          </a:prstGeom>
        </p:spPr>
        <p:txBody>
          <a:bodyPr/>
          <a:lstStyle>
            <a:lvl1pPr>
              <a:defRPr sz="1600"/>
            </a:lvl1pPr>
            <a:lvl2pPr>
              <a:spcBef>
                <a:spcPts val="1200"/>
              </a:spcBef>
              <a:defRPr sz="1400"/>
            </a:lvl2pPr>
            <a:lvl3pPr>
              <a:defRPr sz="1200"/>
            </a:lvl3pPr>
            <a:lvl4pPr>
              <a:defRPr sz="1200"/>
            </a:lvl4pPr>
            <a:lvl5pPr>
              <a:defRPr sz="1100"/>
            </a:lvl5pPr>
          </a:lstStyle>
          <a:p>
            <a:pPr lvl="0"/>
            <a:r>
              <a:rPr lang="en-US" dirty="0"/>
              <a:t>Edit Master text styles</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778C9C1C-70B8-4549-A261-77E5F5573644}"/>
              </a:ext>
            </a:extLst>
          </p:cNvPr>
          <p:cNvSpPr>
            <a:spLocks noGrp="1"/>
          </p:cNvSpPr>
          <p:nvPr>
            <p:ph type="pic" sz="quarter" idx="38"/>
          </p:nvPr>
        </p:nvSpPr>
        <p:spPr>
          <a:xfrm>
            <a:off x="5245100" y="1250560"/>
            <a:ext cx="3632199" cy="4843713"/>
          </a:xfrm>
        </p:spPr>
        <p:txBody>
          <a:bodyPr/>
          <a:lstStyle/>
          <a:p>
            <a:endParaRPr lang="en-US"/>
          </a:p>
        </p:txBody>
      </p:sp>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598"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Agenda</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995F2FF-A241-47E7-B0E1-130D39F4A5FE}"/>
              </a:ext>
            </a:extLst>
          </p:cNvPr>
          <p:cNvSpPr>
            <a:spLocks noGrp="1"/>
          </p:cNvSpPr>
          <p:nvPr>
            <p:ph type="body" sz="quarter" idx="23" hasCustomPrompt="1"/>
          </p:nvPr>
        </p:nvSpPr>
        <p:spPr>
          <a:xfrm>
            <a:off x="279399" y="1153733"/>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01</a:t>
            </a:r>
          </a:p>
        </p:txBody>
      </p:sp>
      <p:sp>
        <p:nvSpPr>
          <p:cNvPr id="43" name="Text Placeholder 5">
            <a:extLst>
              <a:ext uri="{FF2B5EF4-FFF2-40B4-BE49-F238E27FC236}">
                <a16:creationId xmlns:a16="http://schemas.microsoft.com/office/drawing/2014/main" id="{F3324633-C0F7-49CC-BF0F-C97343E370FC}"/>
              </a:ext>
            </a:extLst>
          </p:cNvPr>
          <p:cNvSpPr>
            <a:spLocks noGrp="1"/>
          </p:cNvSpPr>
          <p:nvPr>
            <p:ph type="body" sz="quarter" idx="26" hasCustomPrompt="1"/>
          </p:nvPr>
        </p:nvSpPr>
        <p:spPr>
          <a:xfrm>
            <a:off x="279399" y="3660545"/>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03</a:t>
            </a:r>
          </a:p>
        </p:txBody>
      </p:sp>
      <p:sp>
        <p:nvSpPr>
          <p:cNvPr id="28" name="Text Placeholder 5">
            <a:extLst>
              <a:ext uri="{FF2B5EF4-FFF2-40B4-BE49-F238E27FC236}">
                <a16:creationId xmlns:a16="http://schemas.microsoft.com/office/drawing/2014/main" id="{8D8692D3-D433-4B77-A85E-04CFCC1B739F}"/>
              </a:ext>
            </a:extLst>
          </p:cNvPr>
          <p:cNvSpPr>
            <a:spLocks noGrp="1"/>
          </p:cNvSpPr>
          <p:nvPr>
            <p:ph type="body" sz="quarter" idx="41" hasCustomPrompt="1"/>
          </p:nvPr>
        </p:nvSpPr>
        <p:spPr>
          <a:xfrm>
            <a:off x="279399" y="2407170"/>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02</a:t>
            </a:r>
          </a:p>
        </p:txBody>
      </p:sp>
      <p:sp>
        <p:nvSpPr>
          <p:cNvPr id="38" name="Text Placeholder 5">
            <a:extLst>
              <a:ext uri="{FF2B5EF4-FFF2-40B4-BE49-F238E27FC236}">
                <a16:creationId xmlns:a16="http://schemas.microsoft.com/office/drawing/2014/main" id="{CC16997D-8443-4E20-9A38-F8F523F7A49D}"/>
              </a:ext>
            </a:extLst>
          </p:cNvPr>
          <p:cNvSpPr>
            <a:spLocks noGrp="1"/>
          </p:cNvSpPr>
          <p:nvPr>
            <p:ph type="body" sz="quarter" idx="44" hasCustomPrompt="1"/>
          </p:nvPr>
        </p:nvSpPr>
        <p:spPr>
          <a:xfrm>
            <a:off x="279399" y="4909089"/>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04</a:t>
            </a:r>
          </a:p>
        </p:txBody>
      </p:sp>
      <p:sp>
        <p:nvSpPr>
          <p:cNvPr id="37" name="Content Placeholder 2">
            <a:extLst>
              <a:ext uri="{FF2B5EF4-FFF2-40B4-BE49-F238E27FC236}">
                <a16:creationId xmlns:a16="http://schemas.microsoft.com/office/drawing/2014/main" id="{9856C747-213A-4696-B7A7-673B88382CAD}"/>
              </a:ext>
            </a:extLst>
          </p:cNvPr>
          <p:cNvSpPr>
            <a:spLocks noGrp="1"/>
          </p:cNvSpPr>
          <p:nvPr>
            <p:ph sz="quarter" idx="45" hasCustomPrompt="1"/>
          </p:nvPr>
        </p:nvSpPr>
        <p:spPr>
          <a:xfrm>
            <a:off x="1216763" y="2407170"/>
            <a:ext cx="3870278" cy="1099826"/>
          </a:xfrm>
          <a:prstGeom prst="rect">
            <a:avLst/>
          </a:prstGeom>
        </p:spPr>
        <p:txBody>
          <a:bodyPr/>
          <a:lstStyle>
            <a:lvl1pPr>
              <a:defRPr sz="1600"/>
            </a:lvl1pPr>
            <a:lvl2pPr>
              <a:spcBef>
                <a:spcPts val="1200"/>
              </a:spcBef>
              <a:defRPr sz="1400"/>
            </a:lvl2pPr>
            <a:lvl3pPr>
              <a:defRPr sz="1200"/>
            </a:lvl3pPr>
            <a:lvl4pPr>
              <a:defRPr sz="1200"/>
            </a:lvl4pPr>
            <a:lvl5pPr>
              <a:defRPr sz="1100"/>
            </a:lvl5pPr>
          </a:lstStyle>
          <a:p>
            <a:pPr lvl="0"/>
            <a:r>
              <a:rPr lang="en-US" dirty="0"/>
              <a:t>Edit Master text styles</a:t>
            </a:r>
          </a:p>
          <a:p>
            <a:pPr lvl="1"/>
            <a:r>
              <a:rPr lang="en-US" dirty="0"/>
              <a:t>Second level</a:t>
            </a:r>
          </a:p>
          <a:p>
            <a:pPr lvl="2"/>
            <a:r>
              <a:rPr lang="en-US" dirty="0"/>
              <a:t>Third level</a:t>
            </a:r>
          </a:p>
        </p:txBody>
      </p:sp>
      <p:sp>
        <p:nvSpPr>
          <p:cNvPr id="45" name="Content Placeholder 2">
            <a:extLst>
              <a:ext uri="{FF2B5EF4-FFF2-40B4-BE49-F238E27FC236}">
                <a16:creationId xmlns:a16="http://schemas.microsoft.com/office/drawing/2014/main" id="{756CE34E-A933-4EB3-A31F-FD90ED3EE0B3}"/>
              </a:ext>
            </a:extLst>
          </p:cNvPr>
          <p:cNvSpPr>
            <a:spLocks noGrp="1"/>
          </p:cNvSpPr>
          <p:nvPr>
            <p:ph sz="quarter" idx="46" hasCustomPrompt="1"/>
          </p:nvPr>
        </p:nvSpPr>
        <p:spPr>
          <a:xfrm>
            <a:off x="1216763" y="3660545"/>
            <a:ext cx="3870278" cy="1099826"/>
          </a:xfrm>
          <a:prstGeom prst="rect">
            <a:avLst/>
          </a:prstGeom>
        </p:spPr>
        <p:txBody>
          <a:bodyPr/>
          <a:lstStyle>
            <a:lvl1pPr>
              <a:defRPr sz="1600"/>
            </a:lvl1pPr>
            <a:lvl2pPr>
              <a:spcBef>
                <a:spcPts val="1200"/>
              </a:spcBef>
              <a:defRPr sz="1400"/>
            </a:lvl2pPr>
            <a:lvl3pPr>
              <a:defRPr sz="1200"/>
            </a:lvl3pPr>
            <a:lvl4pPr>
              <a:defRPr sz="1200"/>
            </a:lvl4pPr>
            <a:lvl5pPr>
              <a:defRPr sz="1100"/>
            </a:lvl5pPr>
          </a:lstStyle>
          <a:p>
            <a:pPr lvl="0"/>
            <a:r>
              <a:rPr lang="en-US" dirty="0"/>
              <a:t>Edit Master text styles</a:t>
            </a:r>
          </a:p>
          <a:p>
            <a:pPr lvl="1"/>
            <a:r>
              <a:rPr lang="en-US" dirty="0"/>
              <a:t>Second level</a:t>
            </a:r>
          </a:p>
          <a:p>
            <a:pPr lvl="2"/>
            <a:r>
              <a:rPr lang="en-US" dirty="0"/>
              <a:t>Third level</a:t>
            </a:r>
          </a:p>
        </p:txBody>
      </p:sp>
      <p:sp>
        <p:nvSpPr>
          <p:cNvPr id="46" name="Content Placeholder 2">
            <a:extLst>
              <a:ext uri="{FF2B5EF4-FFF2-40B4-BE49-F238E27FC236}">
                <a16:creationId xmlns:a16="http://schemas.microsoft.com/office/drawing/2014/main" id="{FB3815FA-CAC7-45B8-84B4-112C628216CF}"/>
              </a:ext>
            </a:extLst>
          </p:cNvPr>
          <p:cNvSpPr>
            <a:spLocks noGrp="1"/>
          </p:cNvSpPr>
          <p:nvPr>
            <p:ph sz="quarter" idx="47" hasCustomPrompt="1"/>
          </p:nvPr>
        </p:nvSpPr>
        <p:spPr>
          <a:xfrm>
            <a:off x="1216763" y="4909089"/>
            <a:ext cx="3870278" cy="1099826"/>
          </a:xfrm>
          <a:prstGeom prst="rect">
            <a:avLst/>
          </a:prstGeom>
        </p:spPr>
        <p:txBody>
          <a:bodyPr/>
          <a:lstStyle>
            <a:lvl1pPr>
              <a:defRPr sz="1600"/>
            </a:lvl1pPr>
            <a:lvl2pPr>
              <a:spcBef>
                <a:spcPts val="1200"/>
              </a:spcBef>
              <a:defRPr sz="1400"/>
            </a:lvl2pPr>
            <a:lvl3pPr>
              <a:defRPr sz="1200"/>
            </a:lvl3pPr>
            <a:lvl4pPr>
              <a:defRPr sz="1200"/>
            </a:lvl4pPr>
            <a:lvl5pPr>
              <a:defRPr sz="1100"/>
            </a:lvl5pPr>
          </a:lstStyle>
          <a:p>
            <a:pPr lvl="0"/>
            <a:r>
              <a:rPr lang="en-US" dirty="0"/>
              <a:t>Edit Master text styles</a:t>
            </a:r>
          </a:p>
          <a:p>
            <a:pPr lvl="1"/>
            <a:r>
              <a:rPr lang="en-US" dirty="0"/>
              <a:t>Second level</a:t>
            </a:r>
          </a:p>
          <a:p>
            <a:pPr lvl="2"/>
            <a:r>
              <a:rPr lang="en-US" dirty="0"/>
              <a:t>Third level</a:t>
            </a:r>
          </a:p>
        </p:txBody>
      </p:sp>
      <p:sp>
        <p:nvSpPr>
          <p:cNvPr id="22" name="TextBox 21">
            <a:extLst>
              <a:ext uri="{FF2B5EF4-FFF2-40B4-BE49-F238E27FC236}">
                <a16:creationId xmlns:a16="http://schemas.microsoft.com/office/drawing/2014/main" id="{AF7C1EDF-DA9A-0A43-BD28-A0D0834A4DD5}"/>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24" name="Picture 23">
            <a:extLst>
              <a:ext uri="{FF2B5EF4-FFF2-40B4-BE49-F238E27FC236}">
                <a16:creationId xmlns:a16="http://schemas.microsoft.com/office/drawing/2014/main" id="{D833360E-E5FD-9641-ABEC-3A60550C9B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145800364"/>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sp>
        <p:nvSpPr>
          <p:cNvPr id="24" name="Content Placeholder 2">
            <a:extLst>
              <a:ext uri="{FF2B5EF4-FFF2-40B4-BE49-F238E27FC236}">
                <a16:creationId xmlns:a16="http://schemas.microsoft.com/office/drawing/2014/main" id="{EE9C8892-9B74-47AC-8EA2-FF5982CC5E6F}"/>
              </a:ext>
            </a:extLst>
          </p:cNvPr>
          <p:cNvSpPr>
            <a:spLocks noGrp="1"/>
          </p:cNvSpPr>
          <p:nvPr>
            <p:ph sz="quarter" idx="13" hasCustomPrompt="1"/>
          </p:nvPr>
        </p:nvSpPr>
        <p:spPr>
          <a:xfrm>
            <a:off x="266701" y="1663700"/>
            <a:ext cx="8610599" cy="4322124"/>
          </a:xfrm>
          <a:prstGeom prst="rect">
            <a:avLst/>
          </a:prstGeom>
        </p:spPr>
        <p:txBody>
          <a:bodyPr lIns="0"/>
          <a:lstStyle>
            <a:lvl1pPr algn="l">
              <a:defRPr sz="1800"/>
            </a:lvl1pPr>
            <a:lvl2pPr algn="l">
              <a:spcBef>
                <a:spcPts val="1200"/>
              </a:spcBef>
              <a:defRPr sz="1600"/>
            </a:lvl2pPr>
            <a:lvl3pPr algn="l">
              <a:defRPr sz="1400"/>
            </a:lvl3pPr>
            <a:lvl4pPr algn="l">
              <a:defRPr sz="1200"/>
            </a:lvl4pPr>
            <a:lvl5pPr algn="l">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a:extLst>
              <a:ext uri="{FF2B5EF4-FFF2-40B4-BE49-F238E27FC236}">
                <a16:creationId xmlns:a16="http://schemas.microsoft.com/office/drawing/2014/main" id="{90C6ADF9-5EC6-466E-899A-6ACE881E9E9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F1BD31F-FC7D-4B2F-9F7B-44AFEDEB07E1}"/>
              </a:ext>
            </a:extLst>
          </p:cNvPr>
          <p:cNvSpPr>
            <a:spLocks noGrp="1"/>
          </p:cNvSpPr>
          <p:nvPr>
            <p:ph sz="quarter" idx="15" hasCustomPrompt="1"/>
          </p:nvPr>
        </p:nvSpPr>
        <p:spPr>
          <a:xfrm>
            <a:off x="266701" y="1153787"/>
            <a:ext cx="8610599" cy="375849"/>
          </a:xfrm>
          <a:prstGeom prst="rect">
            <a:avLst/>
          </a:prstGeom>
        </p:spPr>
        <p:txBody>
          <a:bodyPr lIns="0"/>
          <a:lstStyle>
            <a:lvl1pPr algn="l">
              <a:defRPr sz="1800">
                <a:latin typeface="+mj-lt"/>
              </a:defRPr>
            </a:lvl1pPr>
            <a:lvl2pPr algn="l">
              <a:spcBef>
                <a:spcPts val="1200"/>
              </a:spcBef>
              <a:defRPr sz="1600"/>
            </a:lvl2pPr>
            <a:lvl3pPr algn="l">
              <a:defRPr sz="1400"/>
            </a:lvl3pPr>
            <a:lvl4pPr algn="l">
              <a:defRPr sz="1200"/>
            </a:lvl4pPr>
            <a:lvl5pPr algn="l">
              <a:defRPr sz="1100"/>
            </a:lvl5pPr>
          </a:lstStyle>
          <a:p>
            <a:pPr lvl="0"/>
            <a:r>
              <a:rPr lang="en-US" dirty="0"/>
              <a:t>Edit Master text styles</a:t>
            </a:r>
          </a:p>
        </p:txBody>
      </p:sp>
    </p:spTree>
    <p:extLst>
      <p:ext uri="{BB962C8B-B14F-4D97-AF65-F5344CB8AC3E}">
        <p14:creationId xmlns:p14="http://schemas.microsoft.com/office/powerpoint/2010/main" val="125725590"/>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sp>
        <p:nvSpPr>
          <p:cNvPr id="24" name="Content Placeholder 2">
            <a:extLst>
              <a:ext uri="{FF2B5EF4-FFF2-40B4-BE49-F238E27FC236}">
                <a16:creationId xmlns:a16="http://schemas.microsoft.com/office/drawing/2014/main" id="{EE9C8892-9B74-47AC-8EA2-FF5982CC5E6F}"/>
              </a:ext>
            </a:extLst>
          </p:cNvPr>
          <p:cNvSpPr>
            <a:spLocks noGrp="1"/>
          </p:cNvSpPr>
          <p:nvPr>
            <p:ph sz="quarter" idx="13" hasCustomPrompt="1"/>
          </p:nvPr>
        </p:nvSpPr>
        <p:spPr>
          <a:xfrm>
            <a:off x="266701" y="1663700"/>
            <a:ext cx="8610599" cy="4322124"/>
          </a:xfrm>
          <a:prstGeom prst="rect">
            <a:avLst/>
          </a:prstGeom>
        </p:spPr>
        <p:txBody>
          <a:bodyPr lIns="0"/>
          <a:lstStyle>
            <a:lvl1pPr algn="l">
              <a:defRPr sz="1800"/>
            </a:lvl1pPr>
            <a:lvl2pPr algn="l">
              <a:spcBef>
                <a:spcPts val="1200"/>
              </a:spcBef>
              <a:defRPr sz="1600"/>
            </a:lvl2pPr>
            <a:lvl3pPr algn="l">
              <a:defRPr sz="1400"/>
            </a:lvl3pPr>
            <a:lvl4pPr algn="l">
              <a:defRPr sz="1200"/>
            </a:lvl4pPr>
            <a:lvl5pPr algn="l">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F1BD31F-FC7D-4B2F-9F7B-44AFEDEB07E1}"/>
              </a:ext>
            </a:extLst>
          </p:cNvPr>
          <p:cNvSpPr>
            <a:spLocks noGrp="1"/>
          </p:cNvSpPr>
          <p:nvPr>
            <p:ph sz="quarter" idx="15" hasCustomPrompt="1"/>
          </p:nvPr>
        </p:nvSpPr>
        <p:spPr>
          <a:xfrm>
            <a:off x="266701" y="1153787"/>
            <a:ext cx="8610599" cy="375849"/>
          </a:xfrm>
          <a:prstGeom prst="rect">
            <a:avLst/>
          </a:prstGeom>
        </p:spPr>
        <p:txBody>
          <a:bodyPr lIns="0"/>
          <a:lstStyle>
            <a:lvl1pPr algn="l">
              <a:defRPr sz="1800">
                <a:latin typeface="+mj-lt"/>
              </a:defRPr>
            </a:lvl1pPr>
            <a:lvl2pPr algn="l">
              <a:spcBef>
                <a:spcPts val="1200"/>
              </a:spcBef>
              <a:defRPr sz="1600"/>
            </a:lvl2pPr>
            <a:lvl3pPr algn="l">
              <a:defRPr sz="1400"/>
            </a:lvl3pPr>
            <a:lvl4pPr algn="l">
              <a:defRPr sz="1200"/>
            </a:lvl4pPr>
            <a:lvl5pPr algn="l">
              <a:defRPr sz="1100"/>
            </a:lvl5pPr>
          </a:lstStyle>
          <a:p>
            <a:pPr lvl="0"/>
            <a:r>
              <a:rPr lang="en-US" dirty="0"/>
              <a:t>Edit Master text styles</a:t>
            </a:r>
          </a:p>
        </p:txBody>
      </p:sp>
      <p:sp>
        <p:nvSpPr>
          <p:cNvPr id="18" name="TextBox 17">
            <a:extLst>
              <a:ext uri="{FF2B5EF4-FFF2-40B4-BE49-F238E27FC236}">
                <a16:creationId xmlns:a16="http://schemas.microsoft.com/office/drawing/2014/main" id="{4D3C5BE8-8E39-8948-BB0B-AB544861AA80}"/>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19" name="Picture 18">
            <a:extLst>
              <a:ext uri="{FF2B5EF4-FFF2-40B4-BE49-F238E27FC236}">
                <a16:creationId xmlns:a16="http://schemas.microsoft.com/office/drawing/2014/main" id="{59598356-2C12-7A47-AF79-91893A6040E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3517279092"/>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mplat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453BE89-894E-45F3-98CF-C3F649C8F9AA}"/>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34E07E-358D-4BB3-8BB5-A92DEBDBF5E6}"/>
              </a:ext>
            </a:extLst>
          </p:cNvPr>
          <p:cNvSpPr>
            <a:spLocks noGrp="1"/>
          </p:cNvSpPr>
          <p:nvPr>
            <p:ph type="body" sz="quarter" idx="14" hasCustomPrompt="1"/>
          </p:nvPr>
        </p:nvSpPr>
        <p:spPr>
          <a:xfrm>
            <a:off x="266700" y="6520445"/>
            <a:ext cx="6925109" cy="146050"/>
          </a:xfrm>
        </p:spPr>
        <p:txBody>
          <a:bodyPr lIns="0"/>
          <a:lstStyle>
            <a:lvl1pPr>
              <a:defRPr lang="en-US" sz="800" b="0" kern="1200" dirty="0">
                <a:solidFill>
                  <a:schemeClr val="tx2">
                    <a:lumMod val="60000"/>
                    <a:lumOff val="40000"/>
                  </a:schemeClr>
                </a:solidFill>
                <a:latin typeface="+mn-lt"/>
                <a:ea typeface="+mn-ea"/>
                <a:cs typeface="+mn-cs"/>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0" y="6103038"/>
            <a:ext cx="8610600" cy="165333"/>
          </a:xfrm>
        </p:spPr>
        <p:txBody>
          <a:bodyPr/>
          <a:lstStyle>
            <a:lvl1pPr>
              <a:defRPr sz="800"/>
            </a:lvl1pPr>
          </a:lstStyle>
          <a:p>
            <a:r>
              <a:rPr lang="en-US" dirty="0"/>
              <a:t>Footer</a:t>
            </a:r>
          </a:p>
        </p:txBody>
      </p:sp>
      <p:sp>
        <p:nvSpPr>
          <p:cNvPr id="24" name="Content Placeholder 2">
            <a:extLst>
              <a:ext uri="{FF2B5EF4-FFF2-40B4-BE49-F238E27FC236}">
                <a16:creationId xmlns:a16="http://schemas.microsoft.com/office/drawing/2014/main" id="{EE9C8892-9B74-47AC-8EA2-FF5982CC5E6F}"/>
              </a:ext>
            </a:extLst>
          </p:cNvPr>
          <p:cNvSpPr>
            <a:spLocks noGrp="1"/>
          </p:cNvSpPr>
          <p:nvPr>
            <p:ph sz="quarter" idx="13"/>
          </p:nvPr>
        </p:nvSpPr>
        <p:spPr>
          <a:xfrm>
            <a:off x="266702" y="1143004"/>
            <a:ext cx="8610598" cy="4959767"/>
          </a:xfrm>
          <a:prstGeom prst="rect">
            <a:avLst/>
          </a:prstGeom>
        </p:spPr>
        <p:txBody>
          <a:bodyPr/>
          <a:lstStyle>
            <a:lvl1pPr>
              <a:defRPr sz="1800"/>
            </a:lvl1pPr>
            <a:lvl2pPr>
              <a:spcBef>
                <a:spcPts val="1200"/>
              </a:spcBef>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id="{88AF1167-B7D9-4071-966A-AE0F3EDA1399}"/>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5DC4036-53D3-4599-8466-6005C3568451}"/>
              </a:ext>
            </a:extLst>
          </p:cNvPr>
          <p:cNvGrpSpPr/>
          <p:nvPr userDrawn="1"/>
        </p:nvGrpSpPr>
        <p:grpSpPr>
          <a:xfrm>
            <a:off x="0" y="-1"/>
            <a:ext cx="9144000" cy="6858002"/>
            <a:chOff x="0" y="0"/>
            <a:chExt cx="9144000" cy="6858002"/>
          </a:xfrm>
          <a:solidFill>
            <a:schemeClr val="bg1"/>
          </a:solidFill>
        </p:grpSpPr>
        <p:sp>
          <p:nvSpPr>
            <p:cNvPr id="35" name="Rectangle 34">
              <a:extLst>
                <a:ext uri="{FF2B5EF4-FFF2-40B4-BE49-F238E27FC236}">
                  <a16:creationId xmlns:a16="http://schemas.microsoft.com/office/drawing/2014/main" id="{067083C5-F817-43FD-9B65-910D86CC9AD4}"/>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ED2E8D-9A93-4F0E-8E4F-54AACF018CD7}"/>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A55B58-1018-40B2-B038-B2988C2A2A69}"/>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2C4695C-63BE-4A34-B700-B7A9A761B793}"/>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7">
            <a:extLst>
              <a:ext uri="{FF2B5EF4-FFF2-40B4-BE49-F238E27FC236}">
                <a16:creationId xmlns:a16="http://schemas.microsoft.com/office/drawing/2014/main" id="{56914AB8-9C99-4394-BA85-ABF920FF595E}"/>
              </a:ext>
            </a:extLst>
          </p:cNvPr>
          <p:cNvSpPr>
            <a:spLocks noGrp="1"/>
          </p:cNvSpPr>
          <p:nvPr>
            <p:ph type="body" sz="quarter" idx="15"/>
          </p:nvPr>
        </p:nvSpPr>
        <p:spPr>
          <a:xfrm>
            <a:off x="266700" y="99588"/>
            <a:ext cx="8610600" cy="714762"/>
          </a:xfrm>
        </p:spPr>
        <p:txBody>
          <a:bodyPr anchor="b"/>
          <a:lstStyle>
            <a:lvl1pPr marL="0" algn="l" defTabSz="685800" rtl="0" eaLnBrk="1" latinLnBrk="0" hangingPunct="1">
              <a:lnSpc>
                <a:spcPct val="80000"/>
              </a:lnSpc>
              <a:spcBef>
                <a:spcPct val="0"/>
              </a:spcBef>
              <a:buNone/>
              <a:defRPr lang="en-US" sz="2400" b="1" i="0" kern="1200" cap="none" baseline="0" dirty="0" smtClean="0">
                <a:solidFill>
                  <a:schemeClr val="accent1"/>
                </a:solidFill>
                <a:latin typeface="+mj-lt"/>
                <a:ea typeface="+mj-ea"/>
                <a:cs typeface="+mj-cs"/>
              </a:defRPr>
            </a:lvl1pPr>
            <a:lvl2pPr marL="0" indent="0" algn="l" defTabSz="685800" rtl="0" eaLnBrk="1" latinLnBrk="0" hangingPunct="1">
              <a:lnSpc>
                <a:spcPct val="80000"/>
              </a:lnSpc>
              <a:spcBef>
                <a:spcPct val="0"/>
              </a:spcBef>
              <a:buNone/>
              <a:defRPr lang="en-US" sz="2400" b="0" kern="1200" cap="none" baseline="0" dirty="0" smtClean="0">
                <a:solidFill>
                  <a:schemeClr val="accent1"/>
                </a:solidFill>
                <a:latin typeface="+mj-lt"/>
                <a:ea typeface="+mj-ea"/>
                <a:cs typeface="+mj-cs"/>
              </a:defRPr>
            </a:lvl2pPr>
            <a:lvl3pPr marL="0" indent="0" algn="l" defTabSz="685800" rtl="0" eaLnBrk="1" latinLnBrk="0" hangingPunct="1">
              <a:lnSpc>
                <a:spcPct val="80000"/>
              </a:lnSpc>
              <a:spcBef>
                <a:spcPct val="0"/>
              </a:spcBef>
              <a:buNone/>
              <a:defRPr lang="en-US" sz="2400" b="0" kern="1200" cap="none" baseline="0" dirty="0" smtClean="0">
                <a:solidFill>
                  <a:schemeClr val="accent1"/>
                </a:solidFill>
                <a:latin typeface="+mj-lt"/>
                <a:ea typeface="+mj-ea"/>
                <a:cs typeface="+mj-cs"/>
              </a:defRPr>
            </a:lvl3pPr>
            <a:lvl4pPr marL="0" indent="0" algn="l" defTabSz="685800" rtl="0" eaLnBrk="1" latinLnBrk="0" hangingPunct="1">
              <a:lnSpc>
                <a:spcPct val="80000"/>
              </a:lnSpc>
              <a:spcBef>
                <a:spcPct val="0"/>
              </a:spcBef>
              <a:buNone/>
              <a:defRPr lang="en-US" sz="2400" b="0" kern="1200" cap="none" baseline="0" dirty="0" smtClean="0">
                <a:solidFill>
                  <a:schemeClr val="accent1"/>
                </a:solidFill>
                <a:latin typeface="+mj-lt"/>
                <a:ea typeface="+mj-ea"/>
                <a:cs typeface="+mj-cs"/>
              </a:defRPr>
            </a:lvl4pPr>
            <a:lvl5pPr marL="0" indent="0" algn="l" defTabSz="685800" rtl="0" eaLnBrk="1" latinLnBrk="0" hangingPunct="1">
              <a:lnSpc>
                <a:spcPct val="80000"/>
              </a:lnSpc>
              <a:spcBef>
                <a:spcPct val="0"/>
              </a:spcBef>
              <a:buNone/>
              <a:defRPr lang="en-US" sz="2400" b="0" kern="1200" cap="none" baseline="0" dirty="0">
                <a:solidFill>
                  <a:schemeClr val="accent1"/>
                </a:solidFill>
                <a:latin typeface="+mj-lt"/>
                <a:ea typeface="+mj-ea"/>
                <a:cs typeface="+mj-cs"/>
              </a:defRPr>
            </a:lvl5pPr>
          </a:lstStyle>
          <a:p>
            <a:pPr lvl="0"/>
            <a:r>
              <a:rPr lang="en-US" dirty="0"/>
              <a:t>Click to edit Master text styles</a:t>
            </a:r>
          </a:p>
        </p:txBody>
      </p:sp>
      <p:sp>
        <p:nvSpPr>
          <p:cNvPr id="15" name="TextBox 14">
            <a:extLst>
              <a:ext uri="{FF2B5EF4-FFF2-40B4-BE49-F238E27FC236}">
                <a16:creationId xmlns:a16="http://schemas.microsoft.com/office/drawing/2014/main" id="{68F846BB-8A04-184F-8BF6-00F53437D28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pic>
        <p:nvPicPr>
          <p:cNvPr id="18" name="Picture 17">
            <a:extLst>
              <a:ext uri="{FF2B5EF4-FFF2-40B4-BE49-F238E27FC236}">
                <a16:creationId xmlns:a16="http://schemas.microsoft.com/office/drawing/2014/main" id="{B0994778-8E9C-5642-9A7E-26B22172F7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spTree>
    <p:extLst>
      <p:ext uri="{BB962C8B-B14F-4D97-AF65-F5344CB8AC3E}">
        <p14:creationId xmlns:p14="http://schemas.microsoft.com/office/powerpoint/2010/main" val="2084638585"/>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2160" userDrawn="1">
          <p15:clr>
            <a:srgbClr val="FBAE40"/>
          </p15:clr>
        </p15:guide>
        <p15:guide id="3" orient="horz" pos="6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emplat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453BE89-894E-45F3-98CF-C3F649C8F9AA}"/>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BEA36D3-5D94-4F3A-B30E-56189329254B}"/>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sp>
        <p:nvSpPr>
          <p:cNvPr id="48" name="Text Placeholder 3">
            <a:extLst>
              <a:ext uri="{FF2B5EF4-FFF2-40B4-BE49-F238E27FC236}">
                <a16:creationId xmlns:a16="http://schemas.microsoft.com/office/drawing/2014/main" id="{4034E07E-358D-4BB3-8BB5-A92DEBDBF5E6}"/>
              </a:ext>
            </a:extLst>
          </p:cNvPr>
          <p:cNvSpPr>
            <a:spLocks noGrp="1"/>
          </p:cNvSpPr>
          <p:nvPr>
            <p:ph type="body" sz="quarter" idx="14" hasCustomPrompt="1"/>
          </p:nvPr>
        </p:nvSpPr>
        <p:spPr>
          <a:xfrm>
            <a:off x="266700" y="6520445"/>
            <a:ext cx="6925109" cy="146050"/>
          </a:xfrm>
        </p:spPr>
        <p:txBody>
          <a:bodyPr lIns="0"/>
          <a:lstStyle>
            <a:lvl1pPr>
              <a:defRPr lang="en-US" sz="800" b="0" kern="1200" dirty="0">
                <a:solidFill>
                  <a:schemeClr val="tx2">
                    <a:lumMod val="60000"/>
                    <a:lumOff val="40000"/>
                  </a:schemeClr>
                </a:solidFill>
                <a:latin typeface="+mn-lt"/>
                <a:ea typeface="+mn-ea"/>
                <a:cs typeface="+mn-cs"/>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0" y="6103038"/>
            <a:ext cx="8610600" cy="165333"/>
          </a:xfrm>
        </p:spPr>
        <p:txBody>
          <a:bodyPr/>
          <a:lstStyle>
            <a:lvl1pPr>
              <a:defRPr sz="800"/>
            </a:lvl1pPr>
          </a:lstStyle>
          <a:p>
            <a:r>
              <a:rPr lang="en-US" dirty="0"/>
              <a:t>Footer</a:t>
            </a:r>
          </a:p>
        </p:txBody>
      </p:sp>
      <p:sp>
        <p:nvSpPr>
          <p:cNvPr id="24" name="Content Placeholder 2">
            <a:extLst>
              <a:ext uri="{FF2B5EF4-FFF2-40B4-BE49-F238E27FC236}">
                <a16:creationId xmlns:a16="http://schemas.microsoft.com/office/drawing/2014/main" id="{EE9C8892-9B74-47AC-8EA2-FF5982CC5E6F}"/>
              </a:ext>
            </a:extLst>
          </p:cNvPr>
          <p:cNvSpPr>
            <a:spLocks noGrp="1"/>
          </p:cNvSpPr>
          <p:nvPr>
            <p:ph sz="quarter" idx="13"/>
          </p:nvPr>
        </p:nvSpPr>
        <p:spPr>
          <a:xfrm>
            <a:off x="266702" y="1143004"/>
            <a:ext cx="8610598" cy="4959767"/>
          </a:xfrm>
          <a:prstGeom prst="rect">
            <a:avLst/>
          </a:prstGeom>
        </p:spPr>
        <p:txBody>
          <a:bodyPr/>
          <a:lstStyle>
            <a:lvl1pPr>
              <a:defRPr sz="1800"/>
            </a:lvl1pPr>
            <a:lvl2pPr>
              <a:spcBef>
                <a:spcPts val="1200"/>
              </a:spcBef>
              <a:defRPr sz="1600"/>
            </a:lvl2pPr>
            <a:lvl3pPr>
              <a:defRPr sz="1400"/>
            </a:lvl3pPr>
            <a:lvl4pPr>
              <a:defRPr sz="12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id="{88AF1167-B7D9-4071-966A-AE0F3EDA1399}"/>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5DC4036-53D3-4599-8466-6005C3568451}"/>
              </a:ext>
            </a:extLst>
          </p:cNvPr>
          <p:cNvGrpSpPr/>
          <p:nvPr userDrawn="1"/>
        </p:nvGrpSpPr>
        <p:grpSpPr>
          <a:xfrm>
            <a:off x="0" y="-1"/>
            <a:ext cx="9144000" cy="6858002"/>
            <a:chOff x="0" y="0"/>
            <a:chExt cx="9144000" cy="6858002"/>
          </a:xfrm>
          <a:solidFill>
            <a:schemeClr val="bg1"/>
          </a:solidFill>
        </p:grpSpPr>
        <p:sp>
          <p:nvSpPr>
            <p:cNvPr id="35" name="Rectangle 34">
              <a:extLst>
                <a:ext uri="{FF2B5EF4-FFF2-40B4-BE49-F238E27FC236}">
                  <a16:creationId xmlns:a16="http://schemas.microsoft.com/office/drawing/2014/main" id="{067083C5-F817-43FD-9B65-910D86CC9AD4}"/>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ED2E8D-9A93-4F0E-8E4F-54AACF018CD7}"/>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2A55B58-1018-40B2-B038-B2988C2A2A69}"/>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2C4695C-63BE-4A34-B700-B7A9A761B793}"/>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7">
            <a:extLst>
              <a:ext uri="{FF2B5EF4-FFF2-40B4-BE49-F238E27FC236}">
                <a16:creationId xmlns:a16="http://schemas.microsoft.com/office/drawing/2014/main" id="{56914AB8-9C99-4394-BA85-ABF920FF595E}"/>
              </a:ext>
            </a:extLst>
          </p:cNvPr>
          <p:cNvSpPr>
            <a:spLocks noGrp="1"/>
          </p:cNvSpPr>
          <p:nvPr>
            <p:ph type="body" sz="quarter" idx="15"/>
          </p:nvPr>
        </p:nvSpPr>
        <p:spPr>
          <a:xfrm>
            <a:off x="266700" y="99588"/>
            <a:ext cx="8610600" cy="714762"/>
          </a:xfrm>
        </p:spPr>
        <p:txBody>
          <a:bodyPr anchor="b"/>
          <a:lstStyle>
            <a:lvl1pPr marL="0" algn="l" defTabSz="685800" rtl="0" eaLnBrk="1" latinLnBrk="0" hangingPunct="1">
              <a:lnSpc>
                <a:spcPct val="80000"/>
              </a:lnSpc>
              <a:spcBef>
                <a:spcPct val="0"/>
              </a:spcBef>
              <a:buNone/>
              <a:defRPr lang="en-US" sz="2400" b="1" i="0" kern="1200" cap="none" baseline="0" dirty="0" smtClean="0">
                <a:solidFill>
                  <a:schemeClr val="accent1"/>
                </a:solidFill>
                <a:latin typeface="+mj-lt"/>
                <a:ea typeface="+mj-ea"/>
                <a:cs typeface="+mj-cs"/>
              </a:defRPr>
            </a:lvl1pPr>
            <a:lvl2pPr marL="0" indent="0" algn="l" defTabSz="685800" rtl="0" eaLnBrk="1" latinLnBrk="0" hangingPunct="1">
              <a:lnSpc>
                <a:spcPct val="80000"/>
              </a:lnSpc>
              <a:spcBef>
                <a:spcPct val="0"/>
              </a:spcBef>
              <a:buNone/>
              <a:defRPr lang="en-US" sz="2400" b="0" kern="1200" cap="none" baseline="0" dirty="0" smtClean="0">
                <a:solidFill>
                  <a:schemeClr val="accent1"/>
                </a:solidFill>
                <a:latin typeface="+mj-lt"/>
                <a:ea typeface="+mj-ea"/>
                <a:cs typeface="+mj-cs"/>
              </a:defRPr>
            </a:lvl2pPr>
            <a:lvl3pPr marL="0" indent="0" algn="l" defTabSz="685800" rtl="0" eaLnBrk="1" latinLnBrk="0" hangingPunct="1">
              <a:lnSpc>
                <a:spcPct val="80000"/>
              </a:lnSpc>
              <a:spcBef>
                <a:spcPct val="0"/>
              </a:spcBef>
              <a:buNone/>
              <a:defRPr lang="en-US" sz="2400" b="0" kern="1200" cap="none" baseline="0" dirty="0" smtClean="0">
                <a:solidFill>
                  <a:schemeClr val="accent1"/>
                </a:solidFill>
                <a:latin typeface="+mj-lt"/>
                <a:ea typeface="+mj-ea"/>
                <a:cs typeface="+mj-cs"/>
              </a:defRPr>
            </a:lvl3pPr>
            <a:lvl4pPr marL="0" indent="0" algn="l" defTabSz="685800" rtl="0" eaLnBrk="1" latinLnBrk="0" hangingPunct="1">
              <a:lnSpc>
                <a:spcPct val="80000"/>
              </a:lnSpc>
              <a:spcBef>
                <a:spcPct val="0"/>
              </a:spcBef>
              <a:buNone/>
              <a:defRPr lang="en-US" sz="2400" b="0" kern="1200" cap="none" baseline="0" dirty="0" smtClean="0">
                <a:solidFill>
                  <a:schemeClr val="accent1"/>
                </a:solidFill>
                <a:latin typeface="+mj-lt"/>
                <a:ea typeface="+mj-ea"/>
                <a:cs typeface="+mj-cs"/>
              </a:defRPr>
            </a:lvl4pPr>
            <a:lvl5pPr marL="0" indent="0" algn="l" defTabSz="685800" rtl="0" eaLnBrk="1" latinLnBrk="0" hangingPunct="1">
              <a:lnSpc>
                <a:spcPct val="80000"/>
              </a:lnSpc>
              <a:spcBef>
                <a:spcPct val="0"/>
              </a:spcBef>
              <a:buNone/>
              <a:defRPr lang="en-US" sz="2400" b="0" kern="1200" cap="none" baseline="0" dirty="0">
                <a:solidFill>
                  <a:schemeClr val="accent1"/>
                </a:solidFill>
                <a:latin typeface="+mj-lt"/>
                <a:ea typeface="+mj-ea"/>
                <a:cs typeface="+mj-cs"/>
              </a:defRPr>
            </a:lvl5pPr>
          </a:lstStyle>
          <a:p>
            <a:pPr lvl="0"/>
            <a:r>
              <a:rPr lang="en-US" dirty="0"/>
              <a:t>Click to edit Master text styles</a:t>
            </a:r>
          </a:p>
        </p:txBody>
      </p:sp>
      <p:pic>
        <p:nvPicPr>
          <p:cNvPr id="16" name="Picture 15">
            <a:extLst>
              <a:ext uri="{FF2B5EF4-FFF2-40B4-BE49-F238E27FC236}">
                <a16:creationId xmlns:a16="http://schemas.microsoft.com/office/drawing/2014/main" id="{151B1422-3E9C-4533-B731-A74FE29CE6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944754831"/>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sp>
        <p:nvSpPr>
          <p:cNvPr id="29" name="TextBox 28">
            <a:extLst>
              <a:ext uri="{FF2B5EF4-FFF2-40B4-BE49-F238E27FC236}">
                <a16:creationId xmlns:a16="http://schemas.microsoft.com/office/drawing/2014/main" id="{90C6ADF9-5EC6-466E-899A-6ACE881E9E9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375DF4-0225-4D20-B25D-C448CF62C202}"/>
              </a:ext>
            </a:extLst>
          </p:cNvPr>
          <p:cNvSpPr/>
          <p:nvPr userDrawn="1"/>
        </p:nvSpPr>
        <p:spPr>
          <a:xfrm>
            <a:off x="4695824" y="1141087"/>
            <a:ext cx="4181474" cy="4838856"/>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19" name="Content Placeholder 2">
            <a:extLst>
              <a:ext uri="{FF2B5EF4-FFF2-40B4-BE49-F238E27FC236}">
                <a16:creationId xmlns:a16="http://schemas.microsoft.com/office/drawing/2014/main" id="{772128B8-2228-444B-9795-4D6ED0A38EE9}"/>
              </a:ext>
            </a:extLst>
          </p:cNvPr>
          <p:cNvSpPr>
            <a:spLocks noGrp="1"/>
          </p:cNvSpPr>
          <p:nvPr>
            <p:ph sz="quarter" idx="13"/>
          </p:nvPr>
        </p:nvSpPr>
        <p:spPr>
          <a:xfrm>
            <a:off x="266702" y="1142999"/>
            <a:ext cx="4181474" cy="4842825"/>
          </a:xfrm>
          <a:prstGeom prst="rect">
            <a:avLst/>
          </a:prstGeom>
        </p:spPr>
        <p:txBody>
          <a:bodyPr lIns="0" anchor="ctr"/>
          <a:lstStyle>
            <a:lvl1pPr algn="ctr">
              <a:defRPr sz="1800"/>
            </a:lvl1pPr>
            <a:lvl2pPr algn="l">
              <a:spcBef>
                <a:spcPts val="1200"/>
              </a:spcBef>
              <a:defRPr sz="1600"/>
            </a:lvl2pPr>
            <a:lvl3pPr algn="l">
              <a:defRPr sz="1400"/>
            </a:lvl3pPr>
            <a:lvl4pPr algn="l">
              <a:defRPr sz="1200"/>
            </a:lvl4pPr>
            <a:lvl5pPr algn="l">
              <a:defRPr sz="1100"/>
            </a:lvl5pPr>
          </a:lstStyle>
          <a:p>
            <a:pPr lvl="0"/>
            <a:endParaRPr lang="en-US" dirty="0"/>
          </a:p>
        </p:txBody>
      </p:sp>
      <p:sp>
        <p:nvSpPr>
          <p:cNvPr id="20" name="Content Placeholder 2">
            <a:extLst>
              <a:ext uri="{FF2B5EF4-FFF2-40B4-BE49-F238E27FC236}">
                <a16:creationId xmlns:a16="http://schemas.microsoft.com/office/drawing/2014/main" id="{D2A6EE75-0BF4-4580-9FA9-CD23F74E3444}"/>
              </a:ext>
            </a:extLst>
          </p:cNvPr>
          <p:cNvSpPr>
            <a:spLocks noGrp="1"/>
          </p:cNvSpPr>
          <p:nvPr>
            <p:ph sz="quarter" idx="22" hasCustomPrompt="1"/>
          </p:nvPr>
        </p:nvSpPr>
        <p:spPr>
          <a:xfrm>
            <a:off x="4695824" y="1835150"/>
            <a:ext cx="4181474" cy="4078360"/>
          </a:xfrm>
          <a:prstGeom prst="rect">
            <a:avLst/>
          </a:prstGeom>
          <a:noFill/>
          <a:ln>
            <a:noFill/>
          </a:ln>
        </p:spPr>
        <p:txBody>
          <a:bodyPr lIns="182880" tIns="182880" rIns="182880" bIns="182880" anchor="t"/>
          <a:lstStyle>
            <a:lvl1pPr>
              <a:defRPr sz="1600" cap="none" baseline="0">
                <a:latin typeface="+mn-lt"/>
              </a:defRPr>
            </a:lvl1pPr>
            <a:lvl2pPr>
              <a:defRPr sz="1400"/>
            </a:lvl2pPr>
            <a:lvl3pPr>
              <a:defRPr sz="1200"/>
            </a:lvl3pPr>
            <a:lvl4pPr>
              <a:defRPr sz="1100"/>
            </a:lvl4pPr>
            <a:lvl5pP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D4A2E295-1081-48BD-9DCA-42DFE4A982D2}"/>
              </a:ext>
            </a:extLst>
          </p:cNvPr>
          <p:cNvSpPr>
            <a:spLocks noGrp="1"/>
          </p:cNvSpPr>
          <p:nvPr>
            <p:ph sz="quarter" idx="20" hasCustomPrompt="1"/>
          </p:nvPr>
        </p:nvSpPr>
        <p:spPr>
          <a:xfrm>
            <a:off x="4695824" y="1141086"/>
            <a:ext cx="4181474" cy="678189"/>
          </a:xfrm>
          <a:prstGeom prst="rect">
            <a:avLst/>
          </a:prstGeom>
          <a:noFill/>
          <a:ln>
            <a:noFill/>
          </a:ln>
        </p:spPr>
        <p:txBody>
          <a:bodyPr lIns="182880" tIns="182880" rIns="182880" bIns="182880" anchor="ctr"/>
          <a:lstStyle>
            <a:lvl1pPr>
              <a:defRPr sz="1800" b="1" i="0" cap="all" baseline="0">
                <a:latin typeface="+mj-lt"/>
              </a:defRPr>
            </a:lvl1pPr>
            <a:lvl2pPr>
              <a:defRPr sz="1600"/>
            </a:lvl2pPr>
            <a:lvl3pPr>
              <a:defRPr sz="1400"/>
            </a:lvl3pPr>
            <a:lvl4pPr>
              <a:defRPr sz="1200"/>
            </a:lvl4pPr>
            <a:lvl5pPr>
              <a:defRPr sz="1100"/>
            </a:lvl5pPr>
          </a:lstStyle>
          <a:p>
            <a:pPr lvl="0"/>
            <a:r>
              <a:rPr lang="en-US" dirty="0"/>
              <a:t>EDIT MASTER TEXT STYLES</a:t>
            </a:r>
          </a:p>
        </p:txBody>
      </p:sp>
      <p:cxnSp>
        <p:nvCxnSpPr>
          <p:cNvPr id="22" name="Straight Connector 21">
            <a:extLst>
              <a:ext uri="{FF2B5EF4-FFF2-40B4-BE49-F238E27FC236}">
                <a16:creationId xmlns:a16="http://schemas.microsoft.com/office/drawing/2014/main" id="{86C9568C-63F8-4865-B926-A7218C89C3CD}"/>
              </a:ext>
            </a:extLst>
          </p:cNvPr>
          <p:cNvCxnSpPr>
            <a:cxnSpLocks/>
          </p:cNvCxnSpPr>
          <p:nvPr userDrawn="1"/>
        </p:nvCxnSpPr>
        <p:spPr>
          <a:xfrm>
            <a:off x="4893546" y="1819275"/>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193865"/>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375DF4-0225-4D20-B25D-C448CF62C202}"/>
              </a:ext>
            </a:extLst>
          </p:cNvPr>
          <p:cNvSpPr/>
          <p:nvPr userDrawn="1"/>
        </p:nvSpPr>
        <p:spPr>
          <a:xfrm>
            <a:off x="4695824" y="1141087"/>
            <a:ext cx="4181474" cy="4838856"/>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19" name="Content Placeholder 2">
            <a:extLst>
              <a:ext uri="{FF2B5EF4-FFF2-40B4-BE49-F238E27FC236}">
                <a16:creationId xmlns:a16="http://schemas.microsoft.com/office/drawing/2014/main" id="{772128B8-2228-444B-9795-4D6ED0A38EE9}"/>
              </a:ext>
            </a:extLst>
          </p:cNvPr>
          <p:cNvSpPr>
            <a:spLocks noGrp="1"/>
          </p:cNvSpPr>
          <p:nvPr>
            <p:ph sz="quarter" idx="13"/>
          </p:nvPr>
        </p:nvSpPr>
        <p:spPr>
          <a:xfrm>
            <a:off x="266702" y="1142999"/>
            <a:ext cx="4181474" cy="4842825"/>
          </a:xfrm>
          <a:prstGeom prst="rect">
            <a:avLst/>
          </a:prstGeom>
        </p:spPr>
        <p:txBody>
          <a:bodyPr lIns="0" anchor="ctr"/>
          <a:lstStyle>
            <a:lvl1pPr algn="ctr">
              <a:defRPr sz="1800"/>
            </a:lvl1pPr>
            <a:lvl2pPr algn="l">
              <a:spcBef>
                <a:spcPts val="1200"/>
              </a:spcBef>
              <a:defRPr sz="1600"/>
            </a:lvl2pPr>
            <a:lvl3pPr algn="l">
              <a:defRPr sz="1400"/>
            </a:lvl3pPr>
            <a:lvl4pPr algn="l">
              <a:defRPr sz="1200"/>
            </a:lvl4pPr>
            <a:lvl5pPr algn="l">
              <a:defRPr sz="1100"/>
            </a:lvl5pPr>
          </a:lstStyle>
          <a:p>
            <a:pPr lvl="0"/>
            <a:endParaRPr lang="en-US" dirty="0"/>
          </a:p>
        </p:txBody>
      </p:sp>
      <p:sp>
        <p:nvSpPr>
          <p:cNvPr id="20" name="Content Placeholder 2">
            <a:extLst>
              <a:ext uri="{FF2B5EF4-FFF2-40B4-BE49-F238E27FC236}">
                <a16:creationId xmlns:a16="http://schemas.microsoft.com/office/drawing/2014/main" id="{D2A6EE75-0BF4-4580-9FA9-CD23F74E3444}"/>
              </a:ext>
            </a:extLst>
          </p:cNvPr>
          <p:cNvSpPr>
            <a:spLocks noGrp="1"/>
          </p:cNvSpPr>
          <p:nvPr>
            <p:ph sz="quarter" idx="22" hasCustomPrompt="1"/>
          </p:nvPr>
        </p:nvSpPr>
        <p:spPr>
          <a:xfrm>
            <a:off x="4695824" y="1835150"/>
            <a:ext cx="4181474" cy="4078360"/>
          </a:xfrm>
          <a:prstGeom prst="rect">
            <a:avLst/>
          </a:prstGeom>
          <a:noFill/>
          <a:ln>
            <a:noFill/>
          </a:ln>
        </p:spPr>
        <p:txBody>
          <a:bodyPr lIns="182880" tIns="182880" rIns="182880" bIns="182880" anchor="t"/>
          <a:lstStyle>
            <a:lvl1pPr>
              <a:defRPr sz="1600" cap="none" baseline="0">
                <a:latin typeface="+mn-lt"/>
              </a:defRPr>
            </a:lvl1pPr>
            <a:lvl2pPr>
              <a:defRPr sz="1400"/>
            </a:lvl2pPr>
            <a:lvl3pPr>
              <a:defRPr sz="1200"/>
            </a:lvl3pPr>
            <a:lvl4pPr>
              <a:defRPr sz="1100"/>
            </a:lvl4pPr>
            <a:lvl5pP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D4A2E295-1081-48BD-9DCA-42DFE4A982D2}"/>
              </a:ext>
            </a:extLst>
          </p:cNvPr>
          <p:cNvSpPr>
            <a:spLocks noGrp="1"/>
          </p:cNvSpPr>
          <p:nvPr>
            <p:ph sz="quarter" idx="20" hasCustomPrompt="1"/>
          </p:nvPr>
        </p:nvSpPr>
        <p:spPr>
          <a:xfrm>
            <a:off x="4695824" y="1141086"/>
            <a:ext cx="4181474" cy="678189"/>
          </a:xfrm>
          <a:prstGeom prst="rect">
            <a:avLst/>
          </a:prstGeom>
          <a:noFill/>
          <a:ln>
            <a:noFill/>
          </a:ln>
        </p:spPr>
        <p:txBody>
          <a:bodyPr lIns="182880" tIns="182880" rIns="182880" bIns="182880" anchor="ctr"/>
          <a:lstStyle>
            <a:lvl1pPr>
              <a:defRPr sz="1800" b="1" i="0" cap="all" baseline="0">
                <a:latin typeface="+mj-lt"/>
              </a:defRPr>
            </a:lvl1pPr>
            <a:lvl2pPr>
              <a:defRPr sz="1600"/>
            </a:lvl2pPr>
            <a:lvl3pPr>
              <a:defRPr sz="1400"/>
            </a:lvl3pPr>
            <a:lvl4pPr>
              <a:defRPr sz="1200"/>
            </a:lvl4pPr>
            <a:lvl5pPr>
              <a:defRPr sz="1100"/>
            </a:lvl5pPr>
          </a:lstStyle>
          <a:p>
            <a:pPr lvl="0"/>
            <a:r>
              <a:rPr lang="en-US" dirty="0"/>
              <a:t>EDIT MASTER TEXT STYLES</a:t>
            </a:r>
          </a:p>
        </p:txBody>
      </p:sp>
      <p:cxnSp>
        <p:nvCxnSpPr>
          <p:cNvPr id="22" name="Straight Connector 21">
            <a:extLst>
              <a:ext uri="{FF2B5EF4-FFF2-40B4-BE49-F238E27FC236}">
                <a16:creationId xmlns:a16="http://schemas.microsoft.com/office/drawing/2014/main" id="{86C9568C-63F8-4865-B926-A7218C89C3CD}"/>
              </a:ext>
            </a:extLst>
          </p:cNvPr>
          <p:cNvCxnSpPr>
            <a:cxnSpLocks/>
          </p:cNvCxnSpPr>
          <p:nvPr userDrawn="1"/>
        </p:nvCxnSpPr>
        <p:spPr>
          <a:xfrm>
            <a:off x="4893546" y="1819275"/>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BC3BE2A-6115-0B44-BC22-A5CAAD0EE0C6}"/>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25" name="Picture 24">
            <a:extLst>
              <a:ext uri="{FF2B5EF4-FFF2-40B4-BE49-F238E27FC236}">
                <a16:creationId xmlns:a16="http://schemas.microsoft.com/office/drawing/2014/main" id="{1E9F1525-6B4F-E34A-9401-5BB5BB8ED0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3975092891"/>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7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sp>
        <p:nvSpPr>
          <p:cNvPr id="29" name="TextBox 28">
            <a:extLst>
              <a:ext uri="{FF2B5EF4-FFF2-40B4-BE49-F238E27FC236}">
                <a16:creationId xmlns:a16="http://schemas.microsoft.com/office/drawing/2014/main" id="{90C6ADF9-5EC6-466E-899A-6ACE881E9E9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375DF4-0225-4D20-B25D-C448CF62C202}"/>
              </a:ext>
            </a:extLst>
          </p:cNvPr>
          <p:cNvSpPr/>
          <p:nvPr userDrawn="1"/>
        </p:nvSpPr>
        <p:spPr>
          <a:xfrm>
            <a:off x="6007096" y="1141087"/>
            <a:ext cx="2870202" cy="4838856"/>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19" name="Content Placeholder 2">
            <a:extLst>
              <a:ext uri="{FF2B5EF4-FFF2-40B4-BE49-F238E27FC236}">
                <a16:creationId xmlns:a16="http://schemas.microsoft.com/office/drawing/2014/main" id="{772128B8-2228-444B-9795-4D6ED0A38EE9}"/>
              </a:ext>
            </a:extLst>
          </p:cNvPr>
          <p:cNvSpPr>
            <a:spLocks noGrp="1"/>
          </p:cNvSpPr>
          <p:nvPr>
            <p:ph sz="quarter" idx="13"/>
          </p:nvPr>
        </p:nvSpPr>
        <p:spPr>
          <a:xfrm>
            <a:off x="266701" y="1142999"/>
            <a:ext cx="5494887" cy="4842825"/>
          </a:xfrm>
          <a:prstGeom prst="rect">
            <a:avLst/>
          </a:prstGeom>
        </p:spPr>
        <p:txBody>
          <a:bodyPr lIns="0" anchor="ctr"/>
          <a:lstStyle>
            <a:lvl1pPr algn="ctr">
              <a:defRPr sz="1800"/>
            </a:lvl1pPr>
            <a:lvl2pPr algn="l">
              <a:spcBef>
                <a:spcPts val="1200"/>
              </a:spcBef>
              <a:defRPr sz="1600"/>
            </a:lvl2pPr>
            <a:lvl3pPr algn="l">
              <a:defRPr sz="1400"/>
            </a:lvl3pPr>
            <a:lvl4pPr algn="l">
              <a:defRPr sz="1200"/>
            </a:lvl4pPr>
            <a:lvl5pPr algn="l">
              <a:defRPr sz="1100"/>
            </a:lvl5pPr>
          </a:lstStyle>
          <a:p>
            <a:pPr lvl="0"/>
            <a:endParaRPr lang="en-US" dirty="0"/>
          </a:p>
        </p:txBody>
      </p:sp>
      <p:sp>
        <p:nvSpPr>
          <p:cNvPr id="20" name="Content Placeholder 2">
            <a:extLst>
              <a:ext uri="{FF2B5EF4-FFF2-40B4-BE49-F238E27FC236}">
                <a16:creationId xmlns:a16="http://schemas.microsoft.com/office/drawing/2014/main" id="{D2A6EE75-0BF4-4580-9FA9-CD23F74E3444}"/>
              </a:ext>
            </a:extLst>
          </p:cNvPr>
          <p:cNvSpPr>
            <a:spLocks noGrp="1"/>
          </p:cNvSpPr>
          <p:nvPr>
            <p:ph sz="quarter" idx="22" hasCustomPrompt="1"/>
          </p:nvPr>
        </p:nvSpPr>
        <p:spPr>
          <a:xfrm>
            <a:off x="6007096" y="1835150"/>
            <a:ext cx="2870201" cy="4078360"/>
          </a:xfrm>
          <a:prstGeom prst="rect">
            <a:avLst/>
          </a:prstGeom>
          <a:noFill/>
          <a:ln>
            <a:noFill/>
          </a:ln>
        </p:spPr>
        <p:txBody>
          <a:bodyPr lIns="182880" tIns="182880" rIns="182880" bIns="182880" anchor="t"/>
          <a:lstStyle>
            <a:lvl1pPr>
              <a:defRPr sz="1600" cap="none" baseline="0">
                <a:latin typeface="+mn-lt"/>
              </a:defRPr>
            </a:lvl1pPr>
            <a:lvl2pPr>
              <a:defRPr sz="1400"/>
            </a:lvl2pPr>
            <a:lvl3pPr>
              <a:defRPr sz="1200"/>
            </a:lvl3pPr>
            <a:lvl4pPr>
              <a:defRPr sz="1100"/>
            </a:lvl4pPr>
            <a:lvl5pP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D4A2E295-1081-48BD-9DCA-42DFE4A982D2}"/>
              </a:ext>
            </a:extLst>
          </p:cNvPr>
          <p:cNvSpPr>
            <a:spLocks noGrp="1"/>
          </p:cNvSpPr>
          <p:nvPr>
            <p:ph sz="quarter" idx="20" hasCustomPrompt="1"/>
          </p:nvPr>
        </p:nvSpPr>
        <p:spPr>
          <a:xfrm>
            <a:off x="6007096" y="1141086"/>
            <a:ext cx="2870201" cy="678189"/>
          </a:xfrm>
          <a:prstGeom prst="rect">
            <a:avLst/>
          </a:prstGeom>
          <a:noFill/>
          <a:ln>
            <a:noFill/>
          </a:ln>
        </p:spPr>
        <p:txBody>
          <a:bodyPr lIns="182880" tIns="182880" rIns="182880" bIns="182880" anchor="ctr"/>
          <a:lstStyle>
            <a:lvl1pPr>
              <a:defRPr sz="1800" b="1" i="0" cap="all" baseline="0">
                <a:latin typeface="+mj-lt"/>
              </a:defRPr>
            </a:lvl1pPr>
            <a:lvl2pPr>
              <a:defRPr sz="1600"/>
            </a:lvl2pPr>
            <a:lvl3pPr>
              <a:defRPr sz="1400"/>
            </a:lvl3pPr>
            <a:lvl4pPr>
              <a:defRPr sz="1200"/>
            </a:lvl4pPr>
            <a:lvl5pPr>
              <a:defRPr sz="1100"/>
            </a:lvl5pPr>
          </a:lstStyle>
          <a:p>
            <a:pPr lvl="0"/>
            <a:r>
              <a:rPr lang="en-US" dirty="0"/>
              <a:t>EDIT MASTER TEXT STYLES</a:t>
            </a:r>
          </a:p>
        </p:txBody>
      </p:sp>
      <p:cxnSp>
        <p:nvCxnSpPr>
          <p:cNvPr id="22" name="Straight Connector 21">
            <a:extLst>
              <a:ext uri="{FF2B5EF4-FFF2-40B4-BE49-F238E27FC236}">
                <a16:creationId xmlns:a16="http://schemas.microsoft.com/office/drawing/2014/main" id="{86C9568C-63F8-4865-B926-A7218C89C3CD}"/>
              </a:ext>
            </a:extLst>
          </p:cNvPr>
          <p:cNvCxnSpPr>
            <a:cxnSpLocks/>
          </p:cNvCxnSpPr>
          <p:nvPr userDrawn="1"/>
        </p:nvCxnSpPr>
        <p:spPr>
          <a:xfrm>
            <a:off x="6197245" y="1819275"/>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106298"/>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9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375DF4-0225-4D20-B25D-C448CF62C202}"/>
              </a:ext>
            </a:extLst>
          </p:cNvPr>
          <p:cNvSpPr/>
          <p:nvPr userDrawn="1"/>
        </p:nvSpPr>
        <p:spPr>
          <a:xfrm>
            <a:off x="6007096" y="1141087"/>
            <a:ext cx="2870202" cy="4838856"/>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19" name="Content Placeholder 2">
            <a:extLst>
              <a:ext uri="{FF2B5EF4-FFF2-40B4-BE49-F238E27FC236}">
                <a16:creationId xmlns:a16="http://schemas.microsoft.com/office/drawing/2014/main" id="{772128B8-2228-444B-9795-4D6ED0A38EE9}"/>
              </a:ext>
            </a:extLst>
          </p:cNvPr>
          <p:cNvSpPr>
            <a:spLocks noGrp="1"/>
          </p:cNvSpPr>
          <p:nvPr>
            <p:ph sz="quarter" idx="13"/>
          </p:nvPr>
        </p:nvSpPr>
        <p:spPr>
          <a:xfrm>
            <a:off x="266701" y="1142999"/>
            <a:ext cx="5494887" cy="4842825"/>
          </a:xfrm>
          <a:prstGeom prst="rect">
            <a:avLst/>
          </a:prstGeom>
        </p:spPr>
        <p:txBody>
          <a:bodyPr lIns="0" anchor="ctr"/>
          <a:lstStyle>
            <a:lvl1pPr algn="ctr">
              <a:defRPr sz="1800"/>
            </a:lvl1pPr>
            <a:lvl2pPr algn="l">
              <a:spcBef>
                <a:spcPts val="1200"/>
              </a:spcBef>
              <a:defRPr sz="1600"/>
            </a:lvl2pPr>
            <a:lvl3pPr algn="l">
              <a:defRPr sz="1400"/>
            </a:lvl3pPr>
            <a:lvl4pPr algn="l">
              <a:defRPr sz="1200"/>
            </a:lvl4pPr>
            <a:lvl5pPr algn="l">
              <a:defRPr sz="1100"/>
            </a:lvl5pPr>
          </a:lstStyle>
          <a:p>
            <a:pPr lvl="0"/>
            <a:endParaRPr lang="en-US" dirty="0"/>
          </a:p>
        </p:txBody>
      </p:sp>
      <p:sp>
        <p:nvSpPr>
          <p:cNvPr id="20" name="Content Placeholder 2">
            <a:extLst>
              <a:ext uri="{FF2B5EF4-FFF2-40B4-BE49-F238E27FC236}">
                <a16:creationId xmlns:a16="http://schemas.microsoft.com/office/drawing/2014/main" id="{D2A6EE75-0BF4-4580-9FA9-CD23F74E3444}"/>
              </a:ext>
            </a:extLst>
          </p:cNvPr>
          <p:cNvSpPr>
            <a:spLocks noGrp="1"/>
          </p:cNvSpPr>
          <p:nvPr>
            <p:ph sz="quarter" idx="22" hasCustomPrompt="1"/>
          </p:nvPr>
        </p:nvSpPr>
        <p:spPr>
          <a:xfrm>
            <a:off x="6007096" y="1835150"/>
            <a:ext cx="2870201" cy="4078360"/>
          </a:xfrm>
          <a:prstGeom prst="rect">
            <a:avLst/>
          </a:prstGeom>
          <a:noFill/>
          <a:ln>
            <a:noFill/>
          </a:ln>
        </p:spPr>
        <p:txBody>
          <a:bodyPr lIns="182880" tIns="182880" rIns="182880" bIns="182880" anchor="t"/>
          <a:lstStyle>
            <a:lvl1pPr>
              <a:defRPr sz="1600" cap="none" baseline="0">
                <a:latin typeface="+mn-lt"/>
              </a:defRPr>
            </a:lvl1pPr>
            <a:lvl2pPr>
              <a:defRPr sz="1400"/>
            </a:lvl2pPr>
            <a:lvl3pPr>
              <a:defRPr sz="1200"/>
            </a:lvl3pPr>
            <a:lvl4pPr>
              <a:defRPr sz="1100"/>
            </a:lvl4pPr>
            <a:lvl5pP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D4A2E295-1081-48BD-9DCA-42DFE4A982D2}"/>
              </a:ext>
            </a:extLst>
          </p:cNvPr>
          <p:cNvSpPr>
            <a:spLocks noGrp="1"/>
          </p:cNvSpPr>
          <p:nvPr>
            <p:ph sz="quarter" idx="20" hasCustomPrompt="1"/>
          </p:nvPr>
        </p:nvSpPr>
        <p:spPr>
          <a:xfrm>
            <a:off x="6007096" y="1141086"/>
            <a:ext cx="2870201" cy="678189"/>
          </a:xfrm>
          <a:prstGeom prst="rect">
            <a:avLst/>
          </a:prstGeom>
          <a:noFill/>
          <a:ln>
            <a:noFill/>
          </a:ln>
        </p:spPr>
        <p:txBody>
          <a:bodyPr lIns="182880" tIns="182880" rIns="182880" bIns="182880" anchor="ctr"/>
          <a:lstStyle>
            <a:lvl1pPr>
              <a:defRPr sz="1800" b="1" i="0" cap="all" baseline="0">
                <a:latin typeface="+mj-lt"/>
              </a:defRPr>
            </a:lvl1pPr>
            <a:lvl2pPr>
              <a:defRPr sz="1600"/>
            </a:lvl2pPr>
            <a:lvl3pPr>
              <a:defRPr sz="1400"/>
            </a:lvl3pPr>
            <a:lvl4pPr>
              <a:defRPr sz="1200"/>
            </a:lvl4pPr>
            <a:lvl5pPr>
              <a:defRPr sz="1100"/>
            </a:lvl5pPr>
          </a:lstStyle>
          <a:p>
            <a:pPr lvl="0"/>
            <a:r>
              <a:rPr lang="en-US" dirty="0"/>
              <a:t>EDIT MASTER TEXT STYLES</a:t>
            </a:r>
          </a:p>
        </p:txBody>
      </p:sp>
      <p:cxnSp>
        <p:nvCxnSpPr>
          <p:cNvPr id="22" name="Straight Connector 21">
            <a:extLst>
              <a:ext uri="{FF2B5EF4-FFF2-40B4-BE49-F238E27FC236}">
                <a16:creationId xmlns:a16="http://schemas.microsoft.com/office/drawing/2014/main" id="{86C9568C-63F8-4865-B926-A7218C89C3CD}"/>
              </a:ext>
            </a:extLst>
          </p:cNvPr>
          <p:cNvCxnSpPr>
            <a:cxnSpLocks/>
          </p:cNvCxnSpPr>
          <p:nvPr userDrawn="1"/>
        </p:nvCxnSpPr>
        <p:spPr>
          <a:xfrm>
            <a:off x="6197245" y="1819275"/>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7C4290C-F34E-AF40-A694-0443695A3AB3}"/>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25" name="Picture 24">
            <a:extLst>
              <a:ext uri="{FF2B5EF4-FFF2-40B4-BE49-F238E27FC236}">
                <a16:creationId xmlns:a16="http://schemas.microsoft.com/office/drawing/2014/main" id="{374C438D-84E0-F649-AD57-9D5C4FF9D9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3774353098"/>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ver 02">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4DDD1E85-2A4E-4C98-A92B-1662301D7DA5}"/>
              </a:ext>
            </a:extLst>
          </p:cNvPr>
          <p:cNvSpPr/>
          <p:nvPr userDrawn="1"/>
        </p:nvSpPr>
        <p:spPr>
          <a:xfrm>
            <a:off x="2" y="1"/>
            <a:ext cx="9143999" cy="6858001"/>
          </a:xfrm>
          <a:custGeom>
            <a:avLst/>
            <a:gdLst>
              <a:gd name="connsiteX0" fmla="*/ 0 w 9143999"/>
              <a:gd name="connsiteY0" fmla="*/ 0 h 6858001"/>
              <a:gd name="connsiteX1" fmla="*/ 4951113 w 9143999"/>
              <a:gd name="connsiteY1" fmla="*/ 0 h 6858001"/>
              <a:gd name="connsiteX2" fmla="*/ 6537230 w 9143999"/>
              <a:gd name="connsiteY2" fmla="*/ 1795045 h 6858001"/>
              <a:gd name="connsiteX3" fmla="*/ 9143999 w 9143999"/>
              <a:gd name="connsiteY3" fmla="*/ 4956754 h 6858001"/>
              <a:gd name="connsiteX4" fmla="*/ 9143999 w 9143999"/>
              <a:gd name="connsiteY4" fmla="*/ 6858001 h 6858001"/>
              <a:gd name="connsiteX5" fmla="*/ 0 w 9143999"/>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6858001">
                <a:moveTo>
                  <a:pt x="0" y="0"/>
                </a:moveTo>
                <a:lnTo>
                  <a:pt x="4951113" y="0"/>
                </a:lnTo>
                <a:lnTo>
                  <a:pt x="6537230" y="1795045"/>
                </a:lnTo>
                <a:lnTo>
                  <a:pt x="9143999" y="4956754"/>
                </a:lnTo>
                <a:lnTo>
                  <a:pt x="9143999" y="6858001"/>
                </a:lnTo>
                <a:lnTo>
                  <a:pt x="0" y="6858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E048BD-EA12-4A66-9DFF-38B966F379D2}"/>
              </a:ext>
            </a:extLst>
          </p:cNvPr>
          <p:cNvSpPr/>
          <p:nvPr userDrawn="1"/>
        </p:nvSpPr>
        <p:spPr>
          <a:xfrm>
            <a:off x="0" y="2322212"/>
            <a:ext cx="9144000" cy="4535788"/>
          </a:xfrm>
          <a:prstGeom prst="rect">
            <a:avLst/>
          </a:prstGeom>
          <a:blipFill dpi="0" rotWithShape="1">
            <a:blip r:embed="rId2"/>
            <a:srcRect/>
            <a:stretch>
              <a:fillRect l="-4" r="-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47F140D-8B62-4EF0-8B14-50381AEBE94F}"/>
              </a:ext>
            </a:extLst>
          </p:cNvPr>
          <p:cNvGrpSpPr/>
          <p:nvPr userDrawn="1"/>
        </p:nvGrpSpPr>
        <p:grpSpPr>
          <a:xfrm>
            <a:off x="0" y="0"/>
            <a:ext cx="9144000" cy="6858002"/>
            <a:chOff x="0" y="0"/>
            <a:chExt cx="9144000" cy="6858002"/>
          </a:xfrm>
          <a:solidFill>
            <a:schemeClr val="bg1"/>
          </a:solidFill>
        </p:grpSpPr>
        <p:sp>
          <p:nvSpPr>
            <p:cNvPr id="7" name="Rectangle 6">
              <a:extLst>
                <a:ext uri="{FF2B5EF4-FFF2-40B4-BE49-F238E27FC236}">
                  <a16:creationId xmlns:a16="http://schemas.microsoft.com/office/drawing/2014/main" id="{98A68819-6112-466A-B61C-F3D0449D0D5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59514B-D6E2-4DEE-83FE-C30F6F7A4A96}"/>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2B91912-D887-480A-9658-F714707CDDD9}"/>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51B0A0-244F-4960-A562-FEBB05219CF3}"/>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20">
            <a:extLst>
              <a:ext uri="{FF2B5EF4-FFF2-40B4-BE49-F238E27FC236}">
                <a16:creationId xmlns:a16="http://schemas.microsoft.com/office/drawing/2014/main" id="{AF634A59-4C7D-46FF-B22B-66AFA04B4FC1}"/>
              </a:ext>
            </a:extLst>
          </p:cNvPr>
          <p:cNvSpPr>
            <a:spLocks noGrp="1"/>
          </p:cNvSpPr>
          <p:nvPr>
            <p:ph type="body" sz="quarter" idx="12" hasCustomPrompt="1"/>
          </p:nvPr>
        </p:nvSpPr>
        <p:spPr>
          <a:xfrm>
            <a:off x="266700" y="108642"/>
            <a:ext cx="8610600" cy="1040708"/>
          </a:xfrm>
          <a:prstGeom prst="rect">
            <a:avLst/>
          </a:prstGeom>
        </p:spPr>
        <p:txBody>
          <a:bodyPr anchor="b"/>
          <a:lstStyle>
            <a:lvl1pPr marL="0" indent="0" algn="ctr">
              <a:lnSpc>
                <a:spcPct val="80000"/>
              </a:lnSpc>
              <a:spcBef>
                <a:spcPts val="0"/>
              </a:spcBef>
              <a:buNone/>
              <a:defRPr sz="3600" b="1" i="0" cap="all" baseline="0">
                <a:solidFill>
                  <a:schemeClr val="tx2">
                    <a:lumMod val="75000"/>
                  </a:schemeClr>
                </a:solidFill>
                <a:latin typeface="+mj-lt"/>
              </a:defRPr>
            </a:lvl1pPr>
          </a:lstStyle>
          <a:p>
            <a:pPr lvl="0"/>
            <a:r>
              <a:rPr lang="en-US" dirty="0"/>
              <a:t>Cover Slide 01</a:t>
            </a:r>
          </a:p>
        </p:txBody>
      </p:sp>
      <p:sp>
        <p:nvSpPr>
          <p:cNvPr id="24" name="Text Placeholder 20">
            <a:extLst>
              <a:ext uri="{FF2B5EF4-FFF2-40B4-BE49-F238E27FC236}">
                <a16:creationId xmlns:a16="http://schemas.microsoft.com/office/drawing/2014/main" id="{D1DDF9E5-4BCB-4785-83F2-97B9AAFE9671}"/>
              </a:ext>
            </a:extLst>
          </p:cNvPr>
          <p:cNvSpPr>
            <a:spLocks noGrp="1"/>
          </p:cNvSpPr>
          <p:nvPr>
            <p:ph type="body" sz="quarter" idx="13" hasCustomPrompt="1"/>
          </p:nvPr>
        </p:nvSpPr>
        <p:spPr>
          <a:xfrm>
            <a:off x="1126470" y="1393193"/>
            <a:ext cx="6891060" cy="304800"/>
          </a:xfrm>
          <a:prstGeom prst="rect">
            <a:avLst/>
          </a:prstGeom>
        </p:spPr>
        <p:txBody>
          <a:bodyPr anchor="ctr"/>
          <a:lstStyle>
            <a:lvl1pPr marL="0" indent="0" algn="ctr">
              <a:buNone/>
              <a:defRPr sz="1600" b="0" cap="none" baseline="0">
                <a:solidFill>
                  <a:schemeClr val="tx2">
                    <a:lumMod val="75000"/>
                  </a:schemeClr>
                </a:solidFill>
              </a:defRPr>
            </a:lvl1pPr>
          </a:lstStyle>
          <a:p>
            <a:r>
              <a:rPr lang="en-US" dirty="0"/>
              <a:t>Subtitle Placeholder</a:t>
            </a:r>
          </a:p>
        </p:txBody>
      </p:sp>
      <p:cxnSp>
        <p:nvCxnSpPr>
          <p:cNvPr id="25" name="Straight Connector 24">
            <a:extLst>
              <a:ext uri="{FF2B5EF4-FFF2-40B4-BE49-F238E27FC236}">
                <a16:creationId xmlns:a16="http://schemas.microsoft.com/office/drawing/2014/main" id="{C75A9194-42D7-4CD3-8D6F-1D94A8422D94}"/>
              </a:ext>
            </a:extLst>
          </p:cNvPr>
          <p:cNvCxnSpPr>
            <a:cxnSpLocks/>
          </p:cNvCxnSpPr>
          <p:nvPr userDrawn="1"/>
        </p:nvCxnSpPr>
        <p:spPr>
          <a:xfrm>
            <a:off x="4182346" y="1267865"/>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E6D3052B-0AEC-466D-9B5D-02CC19CBB6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50319" y="2122190"/>
            <a:ext cx="843362" cy="843362"/>
          </a:xfrm>
          <a:prstGeom prst="rect">
            <a:avLst/>
          </a:prstGeom>
        </p:spPr>
      </p:pic>
      <p:sp>
        <p:nvSpPr>
          <p:cNvPr id="16" name="Text Placeholder 3">
            <a:extLst>
              <a:ext uri="{FF2B5EF4-FFF2-40B4-BE49-F238E27FC236}">
                <a16:creationId xmlns:a16="http://schemas.microsoft.com/office/drawing/2014/main" id="{71D75F21-2C7C-4411-A1F5-AEA1BD43FC59}"/>
              </a:ext>
            </a:extLst>
          </p:cNvPr>
          <p:cNvSpPr>
            <a:spLocks noGrp="1"/>
          </p:cNvSpPr>
          <p:nvPr>
            <p:ph type="body" sz="quarter" idx="15" hasCustomPrompt="1"/>
          </p:nvPr>
        </p:nvSpPr>
        <p:spPr>
          <a:xfrm>
            <a:off x="7213600" y="6362700"/>
            <a:ext cx="1822450" cy="387350"/>
          </a:xfrm>
        </p:spPr>
        <p:txBody>
          <a:bodyPr lIns="0" tIns="0" rIns="91440" bIns="91440" anchor="b"/>
          <a:lstStyle>
            <a:lvl1pPr algn="r">
              <a:defRPr lang="en-US" sz="700" kern="1200" cap="all" baseline="0" dirty="0" smtClean="0">
                <a:solidFill>
                  <a:schemeClr val="bg1"/>
                </a:solidFill>
                <a:latin typeface="+mn-lt"/>
                <a:ea typeface="+mn-ea"/>
                <a:cs typeface="+mn-cs"/>
              </a:defRPr>
            </a:lvl1pPr>
            <a:lvl2pPr>
              <a:defRPr lang="en-US" sz="700" kern="1200" dirty="0" smtClean="0">
                <a:solidFill>
                  <a:schemeClr val="accent6"/>
                </a:solidFill>
                <a:latin typeface="+mn-lt"/>
                <a:ea typeface="+mn-ea"/>
                <a:cs typeface="+mn-cs"/>
              </a:defRPr>
            </a:lvl2pPr>
            <a:lvl3pPr>
              <a:defRPr lang="en-US" sz="700" kern="1200" dirty="0" smtClean="0">
                <a:solidFill>
                  <a:schemeClr val="accent6"/>
                </a:solidFill>
                <a:latin typeface="+mn-lt"/>
                <a:ea typeface="+mn-ea"/>
                <a:cs typeface="+mn-cs"/>
              </a:defRPr>
            </a:lvl3pPr>
            <a:lvl4pPr>
              <a:defRPr lang="en-US" sz="700" kern="1200" dirty="0" smtClean="0">
                <a:solidFill>
                  <a:schemeClr val="accent6"/>
                </a:solidFill>
                <a:latin typeface="+mn-lt"/>
                <a:ea typeface="+mn-ea"/>
                <a:cs typeface="+mn-cs"/>
              </a:defRPr>
            </a:lvl4pPr>
            <a:lvl5pPr>
              <a:defRPr lang="en-US" sz="700" kern="1200" dirty="0">
                <a:solidFill>
                  <a:schemeClr val="accent6"/>
                </a:solidFill>
                <a:latin typeface="+mn-lt"/>
                <a:ea typeface="+mn-ea"/>
                <a:cs typeface="+mn-cs"/>
              </a:defRPr>
            </a:lvl5pPr>
          </a:lstStyle>
          <a:p>
            <a:pPr lvl="0"/>
            <a:r>
              <a:rPr lang="en-US" dirty="0"/>
              <a:t>INTERNAL USE ONLY</a:t>
            </a:r>
          </a:p>
        </p:txBody>
      </p:sp>
      <p:grpSp>
        <p:nvGrpSpPr>
          <p:cNvPr id="17" name="Group 16">
            <a:extLst>
              <a:ext uri="{FF2B5EF4-FFF2-40B4-BE49-F238E27FC236}">
                <a16:creationId xmlns:a16="http://schemas.microsoft.com/office/drawing/2014/main" id="{BFC62F40-9575-41E6-B6FB-FADB1A5DB204}"/>
              </a:ext>
            </a:extLst>
          </p:cNvPr>
          <p:cNvGrpSpPr/>
          <p:nvPr userDrawn="1"/>
        </p:nvGrpSpPr>
        <p:grpSpPr>
          <a:xfrm>
            <a:off x="127056" y="5463012"/>
            <a:ext cx="8168584" cy="1295400"/>
            <a:chOff x="975416" y="5562600"/>
            <a:chExt cx="8168584" cy="1295400"/>
          </a:xfrm>
        </p:grpSpPr>
        <p:pic>
          <p:nvPicPr>
            <p:cNvPr id="18" name="Picture 17">
              <a:extLst>
                <a:ext uri="{FF2B5EF4-FFF2-40B4-BE49-F238E27FC236}">
                  <a16:creationId xmlns:a16="http://schemas.microsoft.com/office/drawing/2014/main" id="{07925179-EAE2-4997-A70B-92346C2741F3}"/>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l="51123" t="74444" r="3765" b="6667"/>
            <a:stretch/>
          </p:blipFill>
          <p:spPr>
            <a:xfrm>
              <a:off x="3657600" y="5562600"/>
              <a:ext cx="5486400" cy="1295400"/>
            </a:xfrm>
            <a:prstGeom prst="rect">
              <a:avLst/>
            </a:prstGeom>
          </p:spPr>
        </p:pic>
        <p:pic>
          <p:nvPicPr>
            <p:cNvPr id="19" name="Picture 18">
              <a:extLst>
                <a:ext uri="{FF2B5EF4-FFF2-40B4-BE49-F238E27FC236}">
                  <a16:creationId xmlns:a16="http://schemas.microsoft.com/office/drawing/2014/main" id="{B25560FD-56E1-46B8-9C05-1315E535C974}"/>
                </a:ext>
              </a:extLst>
            </p:cNvPr>
            <p:cNvPicPr>
              <a:picLocks noChangeAspect="1"/>
            </p:cNvPicPr>
            <p:nvPr userDrawn="1"/>
          </p:nvPicPr>
          <p:blipFill rotWithShape="1">
            <a:blip r:embed="rId4">
              <a:alphaModFix amt="25000"/>
              <a:extLst>
                <a:ext uri="{28A0092B-C50C-407E-A947-70E740481C1C}">
                  <a14:useLocalDpi xmlns:a14="http://schemas.microsoft.com/office/drawing/2010/main" val="0"/>
                </a:ext>
              </a:extLst>
            </a:blip>
            <a:srcRect l="74571" t="74444" r="3766" b="6667"/>
            <a:stretch/>
          </p:blipFill>
          <p:spPr>
            <a:xfrm>
              <a:off x="975416" y="5562600"/>
              <a:ext cx="2634558" cy="1295400"/>
            </a:xfrm>
            <a:prstGeom prst="rect">
              <a:avLst/>
            </a:prstGeom>
          </p:spPr>
        </p:pic>
      </p:grpSp>
    </p:spTree>
    <p:extLst>
      <p:ext uri="{BB962C8B-B14F-4D97-AF65-F5344CB8AC3E}">
        <p14:creationId xmlns:p14="http://schemas.microsoft.com/office/powerpoint/2010/main" val="283960013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8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375DF4-0225-4D20-B25D-C448CF62C202}"/>
              </a:ext>
            </a:extLst>
          </p:cNvPr>
          <p:cNvSpPr/>
          <p:nvPr userDrawn="1"/>
        </p:nvSpPr>
        <p:spPr>
          <a:xfrm>
            <a:off x="6007096" y="1141087"/>
            <a:ext cx="2870202" cy="4838856"/>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19" name="Content Placeholder 2">
            <a:extLst>
              <a:ext uri="{FF2B5EF4-FFF2-40B4-BE49-F238E27FC236}">
                <a16:creationId xmlns:a16="http://schemas.microsoft.com/office/drawing/2014/main" id="{772128B8-2228-444B-9795-4D6ED0A38EE9}"/>
              </a:ext>
            </a:extLst>
          </p:cNvPr>
          <p:cNvSpPr>
            <a:spLocks noGrp="1"/>
          </p:cNvSpPr>
          <p:nvPr>
            <p:ph sz="quarter" idx="13"/>
          </p:nvPr>
        </p:nvSpPr>
        <p:spPr>
          <a:xfrm>
            <a:off x="266701" y="1142999"/>
            <a:ext cx="5494887" cy="4842825"/>
          </a:xfrm>
          <a:prstGeom prst="rect">
            <a:avLst/>
          </a:prstGeom>
        </p:spPr>
        <p:txBody>
          <a:bodyPr lIns="0" anchor="ctr"/>
          <a:lstStyle>
            <a:lvl1pPr algn="ctr">
              <a:defRPr sz="1800"/>
            </a:lvl1pPr>
            <a:lvl2pPr algn="l">
              <a:spcBef>
                <a:spcPts val="1200"/>
              </a:spcBef>
              <a:defRPr sz="1600"/>
            </a:lvl2pPr>
            <a:lvl3pPr algn="l">
              <a:defRPr sz="1400"/>
            </a:lvl3pPr>
            <a:lvl4pPr algn="l">
              <a:defRPr sz="1200"/>
            </a:lvl4pPr>
            <a:lvl5pPr algn="l">
              <a:defRPr sz="1100"/>
            </a:lvl5pPr>
          </a:lstStyle>
          <a:p>
            <a:pPr lvl="0"/>
            <a:endParaRPr lang="en-US" dirty="0"/>
          </a:p>
        </p:txBody>
      </p:sp>
      <p:sp>
        <p:nvSpPr>
          <p:cNvPr id="20" name="Content Placeholder 2">
            <a:extLst>
              <a:ext uri="{FF2B5EF4-FFF2-40B4-BE49-F238E27FC236}">
                <a16:creationId xmlns:a16="http://schemas.microsoft.com/office/drawing/2014/main" id="{D2A6EE75-0BF4-4580-9FA9-CD23F74E3444}"/>
              </a:ext>
            </a:extLst>
          </p:cNvPr>
          <p:cNvSpPr>
            <a:spLocks noGrp="1"/>
          </p:cNvSpPr>
          <p:nvPr>
            <p:ph sz="quarter" idx="22" hasCustomPrompt="1"/>
          </p:nvPr>
        </p:nvSpPr>
        <p:spPr>
          <a:xfrm>
            <a:off x="6007096" y="1570710"/>
            <a:ext cx="2870201" cy="4342799"/>
          </a:xfrm>
          <a:prstGeom prst="rect">
            <a:avLst/>
          </a:prstGeom>
          <a:noFill/>
          <a:ln>
            <a:noFill/>
          </a:ln>
        </p:spPr>
        <p:txBody>
          <a:bodyPr lIns="137160" tIns="0" rIns="137160" bIns="137160" anchor="t"/>
          <a:lstStyle>
            <a:lvl1pPr>
              <a:spcBef>
                <a:spcPts val="0"/>
              </a:spcBef>
              <a:defRPr sz="1600" cap="none" baseline="0">
                <a:latin typeface="+mn-lt"/>
              </a:defRPr>
            </a:lvl1pPr>
            <a:lvl2pPr>
              <a:defRPr sz="1400"/>
            </a:lvl2pPr>
            <a:lvl3pPr>
              <a:defRPr sz="1200"/>
            </a:lvl3pPr>
            <a:lvl4pPr>
              <a:defRPr sz="1100"/>
            </a:lvl4pPr>
            <a:lvl5pP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D4A2E295-1081-48BD-9DCA-42DFE4A982D2}"/>
              </a:ext>
            </a:extLst>
          </p:cNvPr>
          <p:cNvSpPr>
            <a:spLocks noGrp="1"/>
          </p:cNvSpPr>
          <p:nvPr>
            <p:ph sz="quarter" idx="20" hasCustomPrompt="1"/>
          </p:nvPr>
        </p:nvSpPr>
        <p:spPr>
          <a:xfrm>
            <a:off x="6007096" y="1190710"/>
            <a:ext cx="2870201" cy="380001"/>
          </a:xfrm>
          <a:prstGeom prst="rect">
            <a:avLst/>
          </a:prstGeom>
          <a:noFill/>
          <a:ln>
            <a:noFill/>
          </a:ln>
        </p:spPr>
        <p:txBody>
          <a:bodyPr lIns="137160" tIns="137160" rIns="137160" bIns="137160" anchor="ctr"/>
          <a:lstStyle>
            <a:lvl1pPr>
              <a:defRPr sz="1200" b="1" i="0" cap="all" baseline="0">
                <a:latin typeface="+mj-lt"/>
              </a:defRPr>
            </a:lvl1pPr>
            <a:lvl2pPr>
              <a:defRPr sz="1600"/>
            </a:lvl2pPr>
            <a:lvl3pPr>
              <a:defRPr sz="1400"/>
            </a:lvl3pPr>
            <a:lvl4pPr>
              <a:defRPr sz="1200"/>
            </a:lvl4pPr>
            <a:lvl5pPr>
              <a:defRPr sz="1100"/>
            </a:lvl5pPr>
          </a:lstStyle>
          <a:p>
            <a:pPr lvl="0"/>
            <a:r>
              <a:rPr lang="en-US" dirty="0"/>
              <a:t>EDIT MASTER TEXT STYLES</a:t>
            </a:r>
          </a:p>
        </p:txBody>
      </p:sp>
      <p:sp>
        <p:nvSpPr>
          <p:cNvPr id="24" name="TextBox 23">
            <a:extLst>
              <a:ext uri="{FF2B5EF4-FFF2-40B4-BE49-F238E27FC236}">
                <a16:creationId xmlns:a16="http://schemas.microsoft.com/office/drawing/2014/main" id="{C7C4290C-F34E-AF40-A694-0443695A3AB3}"/>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25" name="Picture 24">
            <a:extLst>
              <a:ext uri="{FF2B5EF4-FFF2-40B4-BE49-F238E27FC236}">
                <a16:creationId xmlns:a16="http://schemas.microsoft.com/office/drawing/2014/main" id="{374C438D-84E0-F649-AD57-9D5C4FF9D9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759249887"/>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sp>
        <p:nvSpPr>
          <p:cNvPr id="29" name="TextBox 28">
            <a:extLst>
              <a:ext uri="{FF2B5EF4-FFF2-40B4-BE49-F238E27FC236}">
                <a16:creationId xmlns:a16="http://schemas.microsoft.com/office/drawing/2014/main" id="{90C6ADF9-5EC6-466E-899A-6ACE881E9E9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F1BD31F-FC7D-4B2F-9F7B-44AFEDEB07E1}"/>
              </a:ext>
            </a:extLst>
          </p:cNvPr>
          <p:cNvSpPr>
            <a:spLocks noGrp="1"/>
          </p:cNvSpPr>
          <p:nvPr>
            <p:ph sz="quarter" idx="15" hasCustomPrompt="1"/>
          </p:nvPr>
        </p:nvSpPr>
        <p:spPr>
          <a:xfrm>
            <a:off x="266701" y="1153787"/>
            <a:ext cx="8610599" cy="375849"/>
          </a:xfrm>
          <a:prstGeom prst="rect">
            <a:avLst/>
          </a:prstGeom>
        </p:spPr>
        <p:txBody>
          <a:bodyPr lIns="0"/>
          <a:lstStyle>
            <a:lvl1pPr algn="l">
              <a:defRPr sz="1800">
                <a:latin typeface="+mj-lt"/>
              </a:defRPr>
            </a:lvl1pPr>
            <a:lvl2pPr algn="l">
              <a:spcBef>
                <a:spcPts val="1200"/>
              </a:spcBef>
              <a:defRPr sz="1600"/>
            </a:lvl2pPr>
            <a:lvl3pPr algn="l">
              <a:defRPr sz="1400"/>
            </a:lvl3pPr>
            <a:lvl4pPr algn="l">
              <a:defRPr sz="1200"/>
            </a:lvl4pPr>
            <a:lvl5pPr algn="l">
              <a:defRPr sz="1100"/>
            </a:lvl5pPr>
          </a:lstStyle>
          <a:p>
            <a:pPr lvl="0"/>
            <a:r>
              <a:rPr lang="en-US" dirty="0"/>
              <a:t>Edit Master text styles</a:t>
            </a:r>
          </a:p>
        </p:txBody>
      </p:sp>
      <p:sp>
        <p:nvSpPr>
          <p:cNvPr id="18" name="Picture Placeholder 5">
            <a:extLst>
              <a:ext uri="{FF2B5EF4-FFF2-40B4-BE49-F238E27FC236}">
                <a16:creationId xmlns:a16="http://schemas.microsoft.com/office/drawing/2014/main" id="{5837110A-0260-4CDB-B00F-25B0A934C4E3}"/>
              </a:ext>
            </a:extLst>
          </p:cNvPr>
          <p:cNvSpPr>
            <a:spLocks noGrp="1"/>
          </p:cNvSpPr>
          <p:nvPr>
            <p:ph type="pic" sz="quarter" idx="16"/>
          </p:nvPr>
        </p:nvSpPr>
        <p:spPr>
          <a:xfrm>
            <a:off x="6687672" y="1659276"/>
            <a:ext cx="2189628" cy="4336401"/>
          </a:xfrm>
        </p:spPr>
        <p:txBody>
          <a:bodyPr/>
          <a:lstStyle/>
          <a:p>
            <a:endParaRPr lang="en-US"/>
          </a:p>
        </p:txBody>
      </p:sp>
      <p:sp>
        <p:nvSpPr>
          <p:cNvPr id="19" name="Content Placeholder 2">
            <a:extLst>
              <a:ext uri="{FF2B5EF4-FFF2-40B4-BE49-F238E27FC236}">
                <a16:creationId xmlns:a16="http://schemas.microsoft.com/office/drawing/2014/main" id="{EF1084D6-F9F2-4D5C-9A17-2FC9B18D4B35}"/>
              </a:ext>
            </a:extLst>
          </p:cNvPr>
          <p:cNvSpPr>
            <a:spLocks noGrp="1"/>
          </p:cNvSpPr>
          <p:nvPr>
            <p:ph sz="quarter" idx="13" hasCustomPrompt="1"/>
          </p:nvPr>
        </p:nvSpPr>
        <p:spPr>
          <a:xfrm>
            <a:off x="523237" y="1656420"/>
            <a:ext cx="5991863" cy="2084840"/>
          </a:xfrm>
          <a:prstGeom prst="rect">
            <a:avLst/>
          </a:prstGeom>
          <a:solidFill>
            <a:schemeClr val="bg1">
              <a:lumMod val="95000"/>
              <a:alpha val="75000"/>
            </a:schemeClr>
          </a:solidFill>
          <a:ln>
            <a:solidFill>
              <a:schemeClr val="bg1">
                <a:lumMod val="85000"/>
              </a:schemeClr>
            </a:solidFill>
          </a:ln>
        </p:spPr>
        <p:txBody>
          <a:bodyPr lIns="548640" tIns="182880" rIns="274320" bIns="182880" anchor="ctr"/>
          <a:lstStyle>
            <a:lvl1pPr>
              <a:defRPr sz="1400"/>
            </a:lvl1pPr>
            <a:lvl2pPr>
              <a:defRPr sz="1200"/>
            </a:lvl2pPr>
            <a:lvl3pPr>
              <a:defRPr sz="1100"/>
            </a:lvl3pPr>
            <a:lvl4pPr>
              <a:defRPr sz="105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1803FDF5-2BBD-40A9-9F4E-EBF392A60468}"/>
              </a:ext>
            </a:extLst>
          </p:cNvPr>
          <p:cNvSpPr>
            <a:spLocks noGrp="1"/>
          </p:cNvSpPr>
          <p:nvPr>
            <p:ph sz="quarter" idx="17" hasCustomPrompt="1"/>
          </p:nvPr>
        </p:nvSpPr>
        <p:spPr>
          <a:xfrm>
            <a:off x="523237" y="3910838"/>
            <a:ext cx="5991863" cy="2084840"/>
          </a:xfrm>
          <a:prstGeom prst="rect">
            <a:avLst/>
          </a:prstGeom>
          <a:solidFill>
            <a:schemeClr val="bg1">
              <a:lumMod val="95000"/>
              <a:alpha val="75000"/>
            </a:schemeClr>
          </a:solidFill>
          <a:ln>
            <a:solidFill>
              <a:schemeClr val="bg1">
                <a:lumMod val="85000"/>
              </a:schemeClr>
            </a:solidFill>
          </a:ln>
        </p:spPr>
        <p:txBody>
          <a:bodyPr lIns="548640" tIns="182880" rIns="274320" bIns="182880" anchor="ctr"/>
          <a:lstStyle>
            <a:lvl1pPr>
              <a:defRPr sz="1400"/>
            </a:lvl1pPr>
            <a:lvl2pPr>
              <a:defRPr sz="1200"/>
            </a:lvl2pPr>
            <a:lvl3pPr>
              <a:defRPr sz="1100"/>
            </a:lvl3pPr>
            <a:lvl4pPr>
              <a:defRPr sz="105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23160"/>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F1BD31F-FC7D-4B2F-9F7B-44AFEDEB07E1}"/>
              </a:ext>
            </a:extLst>
          </p:cNvPr>
          <p:cNvSpPr>
            <a:spLocks noGrp="1"/>
          </p:cNvSpPr>
          <p:nvPr>
            <p:ph sz="quarter" idx="15" hasCustomPrompt="1"/>
          </p:nvPr>
        </p:nvSpPr>
        <p:spPr>
          <a:xfrm>
            <a:off x="266701" y="1153787"/>
            <a:ext cx="8610599" cy="375849"/>
          </a:xfrm>
          <a:prstGeom prst="rect">
            <a:avLst/>
          </a:prstGeom>
        </p:spPr>
        <p:txBody>
          <a:bodyPr lIns="0"/>
          <a:lstStyle>
            <a:lvl1pPr algn="l">
              <a:defRPr sz="1800">
                <a:latin typeface="+mj-lt"/>
              </a:defRPr>
            </a:lvl1pPr>
            <a:lvl2pPr algn="l">
              <a:spcBef>
                <a:spcPts val="1200"/>
              </a:spcBef>
              <a:defRPr sz="1600"/>
            </a:lvl2pPr>
            <a:lvl3pPr algn="l">
              <a:defRPr sz="1400"/>
            </a:lvl3pPr>
            <a:lvl4pPr algn="l">
              <a:defRPr sz="1200"/>
            </a:lvl4pPr>
            <a:lvl5pPr algn="l">
              <a:defRPr sz="1100"/>
            </a:lvl5pPr>
          </a:lstStyle>
          <a:p>
            <a:pPr lvl="0"/>
            <a:r>
              <a:rPr lang="en-US" dirty="0"/>
              <a:t>Edit Master text styles</a:t>
            </a:r>
          </a:p>
        </p:txBody>
      </p:sp>
      <p:sp>
        <p:nvSpPr>
          <p:cNvPr id="18" name="Picture Placeholder 5">
            <a:extLst>
              <a:ext uri="{FF2B5EF4-FFF2-40B4-BE49-F238E27FC236}">
                <a16:creationId xmlns:a16="http://schemas.microsoft.com/office/drawing/2014/main" id="{5837110A-0260-4CDB-B00F-25B0A934C4E3}"/>
              </a:ext>
            </a:extLst>
          </p:cNvPr>
          <p:cNvSpPr>
            <a:spLocks noGrp="1"/>
          </p:cNvSpPr>
          <p:nvPr>
            <p:ph type="pic" sz="quarter" idx="16"/>
          </p:nvPr>
        </p:nvSpPr>
        <p:spPr>
          <a:xfrm>
            <a:off x="6687672" y="1659276"/>
            <a:ext cx="2189628" cy="4336401"/>
          </a:xfrm>
        </p:spPr>
        <p:txBody>
          <a:bodyPr/>
          <a:lstStyle/>
          <a:p>
            <a:endParaRPr lang="en-US"/>
          </a:p>
        </p:txBody>
      </p:sp>
      <p:sp>
        <p:nvSpPr>
          <p:cNvPr id="19" name="Content Placeholder 2">
            <a:extLst>
              <a:ext uri="{FF2B5EF4-FFF2-40B4-BE49-F238E27FC236}">
                <a16:creationId xmlns:a16="http://schemas.microsoft.com/office/drawing/2014/main" id="{EF1084D6-F9F2-4D5C-9A17-2FC9B18D4B35}"/>
              </a:ext>
            </a:extLst>
          </p:cNvPr>
          <p:cNvSpPr>
            <a:spLocks noGrp="1"/>
          </p:cNvSpPr>
          <p:nvPr>
            <p:ph sz="quarter" idx="13" hasCustomPrompt="1"/>
          </p:nvPr>
        </p:nvSpPr>
        <p:spPr>
          <a:xfrm>
            <a:off x="523237" y="1656420"/>
            <a:ext cx="5991863" cy="2084840"/>
          </a:xfrm>
          <a:prstGeom prst="rect">
            <a:avLst/>
          </a:prstGeom>
          <a:solidFill>
            <a:schemeClr val="bg1">
              <a:lumMod val="95000"/>
              <a:alpha val="75000"/>
            </a:schemeClr>
          </a:solidFill>
          <a:ln>
            <a:solidFill>
              <a:schemeClr val="bg1">
                <a:lumMod val="85000"/>
              </a:schemeClr>
            </a:solidFill>
          </a:ln>
        </p:spPr>
        <p:txBody>
          <a:bodyPr lIns="548640" tIns="182880" rIns="274320" bIns="182880" anchor="ctr"/>
          <a:lstStyle>
            <a:lvl1pPr>
              <a:defRPr sz="1400"/>
            </a:lvl1pPr>
            <a:lvl2pPr>
              <a:defRPr sz="1200"/>
            </a:lvl2pPr>
            <a:lvl3pPr>
              <a:defRPr sz="1100"/>
            </a:lvl3pPr>
            <a:lvl4pPr>
              <a:defRPr sz="105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1803FDF5-2BBD-40A9-9F4E-EBF392A60468}"/>
              </a:ext>
            </a:extLst>
          </p:cNvPr>
          <p:cNvSpPr>
            <a:spLocks noGrp="1"/>
          </p:cNvSpPr>
          <p:nvPr>
            <p:ph sz="quarter" idx="17" hasCustomPrompt="1"/>
          </p:nvPr>
        </p:nvSpPr>
        <p:spPr>
          <a:xfrm>
            <a:off x="523237" y="3910838"/>
            <a:ext cx="5991863" cy="2084840"/>
          </a:xfrm>
          <a:prstGeom prst="rect">
            <a:avLst/>
          </a:prstGeom>
          <a:solidFill>
            <a:schemeClr val="bg1">
              <a:lumMod val="95000"/>
              <a:alpha val="75000"/>
            </a:schemeClr>
          </a:solidFill>
          <a:ln>
            <a:solidFill>
              <a:schemeClr val="bg1">
                <a:lumMod val="85000"/>
              </a:schemeClr>
            </a:solidFill>
          </a:ln>
        </p:spPr>
        <p:txBody>
          <a:bodyPr lIns="548640" tIns="182880" rIns="274320" bIns="182880" anchor="ctr"/>
          <a:lstStyle>
            <a:lvl1pPr>
              <a:defRPr sz="1400"/>
            </a:lvl1pPr>
            <a:lvl2pPr>
              <a:defRPr sz="1200"/>
            </a:lvl2pPr>
            <a:lvl3pPr>
              <a:defRPr sz="1100"/>
            </a:lvl3pPr>
            <a:lvl4pPr>
              <a:defRPr sz="105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a:extLst>
              <a:ext uri="{FF2B5EF4-FFF2-40B4-BE49-F238E27FC236}">
                <a16:creationId xmlns:a16="http://schemas.microsoft.com/office/drawing/2014/main" id="{7B2E2F37-3F04-0D46-8C7B-1A1FD4304614}"/>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22" name="Picture 21">
            <a:extLst>
              <a:ext uri="{FF2B5EF4-FFF2-40B4-BE49-F238E27FC236}">
                <a16:creationId xmlns:a16="http://schemas.microsoft.com/office/drawing/2014/main" id="{B0C85221-5910-9C40-A1EA-0FC8C64DE3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331068736"/>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sp>
        <p:nvSpPr>
          <p:cNvPr id="29" name="TextBox 28">
            <a:extLst>
              <a:ext uri="{FF2B5EF4-FFF2-40B4-BE49-F238E27FC236}">
                <a16:creationId xmlns:a16="http://schemas.microsoft.com/office/drawing/2014/main" id="{90C6ADF9-5EC6-466E-899A-6ACE881E9E9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Picture Placeholder 5">
            <a:extLst>
              <a:ext uri="{FF2B5EF4-FFF2-40B4-BE49-F238E27FC236}">
                <a16:creationId xmlns:a16="http://schemas.microsoft.com/office/drawing/2014/main" id="{C0DC270A-B91A-44DC-BFCB-73D86679B6F2}"/>
              </a:ext>
            </a:extLst>
          </p:cNvPr>
          <p:cNvSpPr>
            <a:spLocks noGrp="1"/>
          </p:cNvSpPr>
          <p:nvPr>
            <p:ph type="pic" sz="quarter" idx="15"/>
          </p:nvPr>
        </p:nvSpPr>
        <p:spPr>
          <a:xfrm>
            <a:off x="6687672" y="1143000"/>
            <a:ext cx="2189628" cy="4852678"/>
          </a:xfrm>
        </p:spPr>
        <p:txBody>
          <a:bodyPr/>
          <a:lstStyle/>
          <a:p>
            <a:endParaRPr lang="en-US"/>
          </a:p>
        </p:txBody>
      </p:sp>
      <p:sp>
        <p:nvSpPr>
          <p:cNvPr id="25" name="Content Placeholder 2">
            <a:extLst>
              <a:ext uri="{FF2B5EF4-FFF2-40B4-BE49-F238E27FC236}">
                <a16:creationId xmlns:a16="http://schemas.microsoft.com/office/drawing/2014/main" id="{A65420E6-7E3E-427B-8B22-70B6C457AD9C}"/>
              </a:ext>
            </a:extLst>
          </p:cNvPr>
          <p:cNvSpPr>
            <a:spLocks noGrp="1"/>
          </p:cNvSpPr>
          <p:nvPr>
            <p:ph sz="quarter" idx="13" hasCustomPrompt="1"/>
          </p:nvPr>
        </p:nvSpPr>
        <p:spPr>
          <a:xfrm>
            <a:off x="523237" y="1145157"/>
            <a:ext cx="5991863" cy="2333054"/>
          </a:xfrm>
          <a:prstGeom prst="rect">
            <a:avLst/>
          </a:prstGeom>
          <a:solidFill>
            <a:schemeClr val="bg1">
              <a:lumMod val="95000"/>
              <a:alpha val="75000"/>
            </a:schemeClr>
          </a:solidFill>
          <a:ln>
            <a:solidFill>
              <a:schemeClr val="bg1">
                <a:lumMod val="85000"/>
              </a:schemeClr>
            </a:solidFill>
          </a:ln>
        </p:spPr>
        <p:txBody>
          <a:bodyPr lIns="548640" tIns="182880" rIns="274320" bIns="182880" anchor="ctr"/>
          <a:lstStyle>
            <a:lvl1pPr>
              <a:defRPr sz="1400"/>
            </a:lvl1pPr>
            <a:lvl2pPr>
              <a:defRPr sz="1200"/>
            </a:lvl2pPr>
            <a:lvl3pPr>
              <a:defRPr sz="1100"/>
            </a:lvl3pPr>
            <a:lvl4pPr>
              <a:defRPr sz="105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a:extLst>
              <a:ext uri="{FF2B5EF4-FFF2-40B4-BE49-F238E27FC236}">
                <a16:creationId xmlns:a16="http://schemas.microsoft.com/office/drawing/2014/main" id="{E3B5BAF6-3781-4EB2-86D1-036CD88B0EDD}"/>
              </a:ext>
            </a:extLst>
          </p:cNvPr>
          <p:cNvSpPr>
            <a:spLocks noGrp="1"/>
          </p:cNvSpPr>
          <p:nvPr>
            <p:ph sz="quarter" idx="16" hasCustomPrompt="1"/>
          </p:nvPr>
        </p:nvSpPr>
        <p:spPr>
          <a:xfrm>
            <a:off x="523237" y="3662624"/>
            <a:ext cx="5991863" cy="2333054"/>
          </a:xfrm>
          <a:prstGeom prst="rect">
            <a:avLst/>
          </a:prstGeom>
          <a:solidFill>
            <a:schemeClr val="bg1">
              <a:lumMod val="95000"/>
              <a:alpha val="75000"/>
            </a:schemeClr>
          </a:solidFill>
          <a:ln>
            <a:solidFill>
              <a:schemeClr val="bg1">
                <a:lumMod val="85000"/>
              </a:schemeClr>
            </a:solidFill>
          </a:ln>
        </p:spPr>
        <p:txBody>
          <a:bodyPr lIns="548640" tIns="182880" rIns="274320" bIns="182880" anchor="ctr"/>
          <a:lstStyle>
            <a:lvl1pPr>
              <a:defRPr sz="1400"/>
            </a:lvl1pPr>
            <a:lvl2pPr>
              <a:defRPr sz="1200"/>
            </a:lvl2pPr>
            <a:lvl3pPr>
              <a:defRPr sz="1100"/>
            </a:lvl3pPr>
            <a:lvl4pPr>
              <a:defRPr sz="105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1380035"/>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5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Picture Placeholder 5">
            <a:extLst>
              <a:ext uri="{FF2B5EF4-FFF2-40B4-BE49-F238E27FC236}">
                <a16:creationId xmlns:a16="http://schemas.microsoft.com/office/drawing/2014/main" id="{C0DC270A-B91A-44DC-BFCB-73D86679B6F2}"/>
              </a:ext>
            </a:extLst>
          </p:cNvPr>
          <p:cNvSpPr>
            <a:spLocks noGrp="1"/>
          </p:cNvSpPr>
          <p:nvPr>
            <p:ph type="pic" sz="quarter" idx="15"/>
          </p:nvPr>
        </p:nvSpPr>
        <p:spPr>
          <a:xfrm>
            <a:off x="6687672" y="1143000"/>
            <a:ext cx="2189628" cy="4852678"/>
          </a:xfrm>
        </p:spPr>
        <p:txBody>
          <a:bodyPr/>
          <a:lstStyle/>
          <a:p>
            <a:endParaRPr lang="en-US"/>
          </a:p>
        </p:txBody>
      </p:sp>
      <p:sp>
        <p:nvSpPr>
          <p:cNvPr id="25" name="Content Placeholder 2">
            <a:extLst>
              <a:ext uri="{FF2B5EF4-FFF2-40B4-BE49-F238E27FC236}">
                <a16:creationId xmlns:a16="http://schemas.microsoft.com/office/drawing/2014/main" id="{A65420E6-7E3E-427B-8B22-70B6C457AD9C}"/>
              </a:ext>
            </a:extLst>
          </p:cNvPr>
          <p:cNvSpPr>
            <a:spLocks noGrp="1"/>
          </p:cNvSpPr>
          <p:nvPr>
            <p:ph sz="quarter" idx="13" hasCustomPrompt="1"/>
          </p:nvPr>
        </p:nvSpPr>
        <p:spPr>
          <a:xfrm>
            <a:off x="523237" y="1145157"/>
            <a:ext cx="5991863" cy="2333054"/>
          </a:xfrm>
          <a:prstGeom prst="rect">
            <a:avLst/>
          </a:prstGeom>
          <a:solidFill>
            <a:schemeClr val="bg1">
              <a:lumMod val="95000"/>
              <a:alpha val="75000"/>
            </a:schemeClr>
          </a:solidFill>
          <a:ln>
            <a:solidFill>
              <a:schemeClr val="bg1">
                <a:lumMod val="85000"/>
              </a:schemeClr>
            </a:solidFill>
          </a:ln>
        </p:spPr>
        <p:txBody>
          <a:bodyPr lIns="548640" tIns="182880" rIns="274320" bIns="182880" anchor="ctr"/>
          <a:lstStyle>
            <a:lvl1pPr>
              <a:defRPr sz="1400"/>
            </a:lvl1pPr>
            <a:lvl2pPr>
              <a:defRPr sz="1200"/>
            </a:lvl2pPr>
            <a:lvl3pPr>
              <a:defRPr sz="1100"/>
            </a:lvl3pPr>
            <a:lvl4pPr>
              <a:defRPr sz="105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a:extLst>
              <a:ext uri="{FF2B5EF4-FFF2-40B4-BE49-F238E27FC236}">
                <a16:creationId xmlns:a16="http://schemas.microsoft.com/office/drawing/2014/main" id="{E3B5BAF6-3781-4EB2-86D1-036CD88B0EDD}"/>
              </a:ext>
            </a:extLst>
          </p:cNvPr>
          <p:cNvSpPr>
            <a:spLocks noGrp="1"/>
          </p:cNvSpPr>
          <p:nvPr>
            <p:ph sz="quarter" idx="16" hasCustomPrompt="1"/>
          </p:nvPr>
        </p:nvSpPr>
        <p:spPr>
          <a:xfrm>
            <a:off x="523237" y="3662624"/>
            <a:ext cx="5991863" cy="2333054"/>
          </a:xfrm>
          <a:prstGeom prst="rect">
            <a:avLst/>
          </a:prstGeom>
          <a:solidFill>
            <a:schemeClr val="bg1">
              <a:lumMod val="95000"/>
              <a:alpha val="75000"/>
            </a:schemeClr>
          </a:solidFill>
          <a:ln>
            <a:solidFill>
              <a:schemeClr val="bg1">
                <a:lumMod val="85000"/>
              </a:schemeClr>
            </a:solidFill>
          </a:ln>
        </p:spPr>
        <p:txBody>
          <a:bodyPr lIns="548640" tIns="182880" rIns="274320" bIns="182880" anchor="ctr"/>
          <a:lstStyle>
            <a:lvl1pPr>
              <a:defRPr sz="1400"/>
            </a:lvl1pPr>
            <a:lvl2pPr>
              <a:defRPr sz="1200"/>
            </a:lvl2pPr>
            <a:lvl3pPr>
              <a:defRPr sz="1100"/>
            </a:lvl3pPr>
            <a:lvl4pPr>
              <a:defRPr sz="105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Box 16">
            <a:extLst>
              <a:ext uri="{FF2B5EF4-FFF2-40B4-BE49-F238E27FC236}">
                <a16:creationId xmlns:a16="http://schemas.microsoft.com/office/drawing/2014/main" id="{6847E869-77EE-5145-BDBE-E9AB637BA660}"/>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18" name="Picture 17">
            <a:extLst>
              <a:ext uri="{FF2B5EF4-FFF2-40B4-BE49-F238E27FC236}">
                <a16:creationId xmlns:a16="http://schemas.microsoft.com/office/drawing/2014/main" id="{5F2CD118-E9BD-F648-B355-8A6C7C3FB2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3075387722"/>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sp>
        <p:nvSpPr>
          <p:cNvPr id="29" name="TextBox 28">
            <a:extLst>
              <a:ext uri="{FF2B5EF4-FFF2-40B4-BE49-F238E27FC236}">
                <a16:creationId xmlns:a16="http://schemas.microsoft.com/office/drawing/2014/main" id="{90C6ADF9-5EC6-466E-899A-6ACE881E9E9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643430D-78F5-4129-8125-78826A97C19D}"/>
              </a:ext>
            </a:extLst>
          </p:cNvPr>
          <p:cNvSpPr/>
          <p:nvPr userDrawn="1"/>
        </p:nvSpPr>
        <p:spPr>
          <a:xfrm>
            <a:off x="272143" y="2806700"/>
            <a:ext cx="2728063" cy="3214379"/>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18" name="Picture Placeholder 5">
            <a:extLst>
              <a:ext uri="{FF2B5EF4-FFF2-40B4-BE49-F238E27FC236}">
                <a16:creationId xmlns:a16="http://schemas.microsoft.com/office/drawing/2014/main" id="{F60F7BA0-60D8-47A3-9F80-D60D320FA90B}"/>
              </a:ext>
            </a:extLst>
          </p:cNvPr>
          <p:cNvSpPr>
            <a:spLocks noGrp="1"/>
          </p:cNvSpPr>
          <p:nvPr>
            <p:ph type="pic" sz="quarter" idx="17"/>
          </p:nvPr>
        </p:nvSpPr>
        <p:spPr>
          <a:xfrm>
            <a:off x="266701" y="1142999"/>
            <a:ext cx="8610600" cy="1455933"/>
          </a:xfrm>
        </p:spPr>
        <p:txBody>
          <a:bodyPr/>
          <a:lstStyle/>
          <a:p>
            <a:endParaRPr lang="en-US" dirty="0"/>
          </a:p>
        </p:txBody>
      </p:sp>
      <p:sp>
        <p:nvSpPr>
          <p:cNvPr id="19" name="Rectangle 18">
            <a:extLst>
              <a:ext uri="{FF2B5EF4-FFF2-40B4-BE49-F238E27FC236}">
                <a16:creationId xmlns:a16="http://schemas.microsoft.com/office/drawing/2014/main" id="{8773727C-A026-45AD-A178-22096266CBC9}"/>
              </a:ext>
            </a:extLst>
          </p:cNvPr>
          <p:cNvSpPr/>
          <p:nvPr userDrawn="1"/>
        </p:nvSpPr>
        <p:spPr>
          <a:xfrm>
            <a:off x="3207969" y="2806700"/>
            <a:ext cx="2728063" cy="3214379"/>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20" name="Rectangle 19">
            <a:extLst>
              <a:ext uri="{FF2B5EF4-FFF2-40B4-BE49-F238E27FC236}">
                <a16:creationId xmlns:a16="http://schemas.microsoft.com/office/drawing/2014/main" id="{6B9E3E0C-7C85-476C-9123-9F5B0CB8525A}"/>
              </a:ext>
            </a:extLst>
          </p:cNvPr>
          <p:cNvSpPr/>
          <p:nvPr userDrawn="1"/>
        </p:nvSpPr>
        <p:spPr>
          <a:xfrm>
            <a:off x="6149237" y="2806700"/>
            <a:ext cx="2728063" cy="3214379"/>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21" name="Content Placeholder 2">
            <a:extLst>
              <a:ext uri="{FF2B5EF4-FFF2-40B4-BE49-F238E27FC236}">
                <a16:creationId xmlns:a16="http://schemas.microsoft.com/office/drawing/2014/main" id="{54B40E7A-3C36-4F20-AA5D-48396F0AD5FE}"/>
              </a:ext>
            </a:extLst>
          </p:cNvPr>
          <p:cNvSpPr>
            <a:spLocks noGrp="1"/>
          </p:cNvSpPr>
          <p:nvPr>
            <p:ph sz="quarter" idx="19" hasCustomPrompt="1"/>
          </p:nvPr>
        </p:nvSpPr>
        <p:spPr>
          <a:xfrm>
            <a:off x="272143" y="2823710"/>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sp>
        <p:nvSpPr>
          <p:cNvPr id="22" name="Content Placeholder 2">
            <a:extLst>
              <a:ext uri="{FF2B5EF4-FFF2-40B4-BE49-F238E27FC236}">
                <a16:creationId xmlns:a16="http://schemas.microsoft.com/office/drawing/2014/main" id="{C929C158-0E8F-47B1-AEA1-80FCCA0D8258}"/>
              </a:ext>
            </a:extLst>
          </p:cNvPr>
          <p:cNvSpPr>
            <a:spLocks noGrp="1"/>
          </p:cNvSpPr>
          <p:nvPr>
            <p:ph sz="quarter" idx="20" hasCustomPrompt="1"/>
          </p:nvPr>
        </p:nvSpPr>
        <p:spPr>
          <a:xfrm>
            <a:off x="3207969" y="2823710"/>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sp>
        <p:nvSpPr>
          <p:cNvPr id="27" name="Content Placeholder 2">
            <a:extLst>
              <a:ext uri="{FF2B5EF4-FFF2-40B4-BE49-F238E27FC236}">
                <a16:creationId xmlns:a16="http://schemas.microsoft.com/office/drawing/2014/main" id="{89058CA3-9CF2-49C6-B6AE-81AC1C3FE7E7}"/>
              </a:ext>
            </a:extLst>
          </p:cNvPr>
          <p:cNvSpPr>
            <a:spLocks noGrp="1"/>
          </p:cNvSpPr>
          <p:nvPr>
            <p:ph sz="quarter" idx="21" hasCustomPrompt="1"/>
          </p:nvPr>
        </p:nvSpPr>
        <p:spPr>
          <a:xfrm>
            <a:off x="6149237" y="2823710"/>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cxnSp>
        <p:nvCxnSpPr>
          <p:cNvPr id="28" name="Straight Connector 27">
            <a:extLst>
              <a:ext uri="{FF2B5EF4-FFF2-40B4-BE49-F238E27FC236}">
                <a16:creationId xmlns:a16="http://schemas.microsoft.com/office/drawing/2014/main" id="{2D471BCF-7F0C-4F86-ACCF-23E5DF00EC49}"/>
              </a:ext>
            </a:extLst>
          </p:cNvPr>
          <p:cNvCxnSpPr>
            <a:cxnSpLocks/>
          </p:cNvCxnSpPr>
          <p:nvPr userDrawn="1"/>
        </p:nvCxnSpPr>
        <p:spPr>
          <a:xfrm>
            <a:off x="473946" y="3492936"/>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F377D4-D40E-4C3E-B498-EA7A03194C25}"/>
              </a:ext>
            </a:extLst>
          </p:cNvPr>
          <p:cNvCxnSpPr>
            <a:cxnSpLocks/>
          </p:cNvCxnSpPr>
          <p:nvPr userDrawn="1"/>
        </p:nvCxnSpPr>
        <p:spPr>
          <a:xfrm>
            <a:off x="3403037" y="3492936"/>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4B1CE4-4D18-497B-9306-CDB63724F80D}"/>
              </a:ext>
            </a:extLst>
          </p:cNvPr>
          <p:cNvCxnSpPr>
            <a:cxnSpLocks/>
          </p:cNvCxnSpPr>
          <p:nvPr userDrawn="1"/>
        </p:nvCxnSpPr>
        <p:spPr>
          <a:xfrm>
            <a:off x="6349437" y="3492936"/>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63B3D530-82F0-4750-BD1A-9BFAA76FFCD5}"/>
              </a:ext>
            </a:extLst>
          </p:cNvPr>
          <p:cNvSpPr>
            <a:spLocks noGrp="1"/>
          </p:cNvSpPr>
          <p:nvPr>
            <p:ph sz="quarter" idx="22" hasCustomPrompt="1"/>
          </p:nvPr>
        </p:nvSpPr>
        <p:spPr>
          <a:xfrm>
            <a:off x="272143" y="3514141"/>
            <a:ext cx="2728063" cy="2371738"/>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38" name="Content Placeholder 2">
            <a:extLst>
              <a:ext uri="{FF2B5EF4-FFF2-40B4-BE49-F238E27FC236}">
                <a16:creationId xmlns:a16="http://schemas.microsoft.com/office/drawing/2014/main" id="{A1EB78E8-3AB9-45D0-ADA7-A9416489C449}"/>
              </a:ext>
            </a:extLst>
          </p:cNvPr>
          <p:cNvSpPr>
            <a:spLocks noGrp="1"/>
          </p:cNvSpPr>
          <p:nvPr>
            <p:ph sz="quarter" idx="23" hasCustomPrompt="1"/>
          </p:nvPr>
        </p:nvSpPr>
        <p:spPr>
          <a:xfrm>
            <a:off x="3207969" y="3514141"/>
            <a:ext cx="2728063" cy="2371738"/>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39" name="Content Placeholder 2">
            <a:extLst>
              <a:ext uri="{FF2B5EF4-FFF2-40B4-BE49-F238E27FC236}">
                <a16:creationId xmlns:a16="http://schemas.microsoft.com/office/drawing/2014/main" id="{771BD0E3-4FC6-4D1F-89D9-BF3602379FBF}"/>
              </a:ext>
            </a:extLst>
          </p:cNvPr>
          <p:cNvSpPr>
            <a:spLocks noGrp="1"/>
          </p:cNvSpPr>
          <p:nvPr>
            <p:ph sz="quarter" idx="24" hasCustomPrompt="1"/>
          </p:nvPr>
        </p:nvSpPr>
        <p:spPr>
          <a:xfrm>
            <a:off x="6149237" y="3514141"/>
            <a:ext cx="2728063" cy="2371738"/>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Tree>
    <p:extLst>
      <p:ext uri="{BB962C8B-B14F-4D97-AF65-F5344CB8AC3E}">
        <p14:creationId xmlns:p14="http://schemas.microsoft.com/office/powerpoint/2010/main" val="2691459417"/>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6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643430D-78F5-4129-8125-78826A97C19D}"/>
              </a:ext>
            </a:extLst>
          </p:cNvPr>
          <p:cNvSpPr/>
          <p:nvPr userDrawn="1"/>
        </p:nvSpPr>
        <p:spPr>
          <a:xfrm>
            <a:off x="272143" y="2806700"/>
            <a:ext cx="2728063" cy="3214379"/>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18" name="Picture Placeholder 5">
            <a:extLst>
              <a:ext uri="{FF2B5EF4-FFF2-40B4-BE49-F238E27FC236}">
                <a16:creationId xmlns:a16="http://schemas.microsoft.com/office/drawing/2014/main" id="{F60F7BA0-60D8-47A3-9F80-D60D320FA90B}"/>
              </a:ext>
            </a:extLst>
          </p:cNvPr>
          <p:cNvSpPr>
            <a:spLocks noGrp="1"/>
          </p:cNvSpPr>
          <p:nvPr>
            <p:ph type="pic" sz="quarter" idx="17"/>
          </p:nvPr>
        </p:nvSpPr>
        <p:spPr>
          <a:xfrm>
            <a:off x="266701" y="1142999"/>
            <a:ext cx="8610600" cy="1455933"/>
          </a:xfrm>
        </p:spPr>
        <p:txBody>
          <a:bodyPr/>
          <a:lstStyle/>
          <a:p>
            <a:endParaRPr lang="en-US" dirty="0"/>
          </a:p>
        </p:txBody>
      </p:sp>
      <p:sp>
        <p:nvSpPr>
          <p:cNvPr id="19" name="Rectangle 18">
            <a:extLst>
              <a:ext uri="{FF2B5EF4-FFF2-40B4-BE49-F238E27FC236}">
                <a16:creationId xmlns:a16="http://schemas.microsoft.com/office/drawing/2014/main" id="{8773727C-A026-45AD-A178-22096266CBC9}"/>
              </a:ext>
            </a:extLst>
          </p:cNvPr>
          <p:cNvSpPr/>
          <p:nvPr userDrawn="1"/>
        </p:nvSpPr>
        <p:spPr>
          <a:xfrm>
            <a:off x="3207969" y="2806700"/>
            <a:ext cx="2728063" cy="3214379"/>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20" name="Rectangle 19">
            <a:extLst>
              <a:ext uri="{FF2B5EF4-FFF2-40B4-BE49-F238E27FC236}">
                <a16:creationId xmlns:a16="http://schemas.microsoft.com/office/drawing/2014/main" id="{6B9E3E0C-7C85-476C-9123-9F5B0CB8525A}"/>
              </a:ext>
            </a:extLst>
          </p:cNvPr>
          <p:cNvSpPr/>
          <p:nvPr userDrawn="1"/>
        </p:nvSpPr>
        <p:spPr>
          <a:xfrm>
            <a:off x="6149237" y="2806700"/>
            <a:ext cx="2728063" cy="3214379"/>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21" name="Content Placeholder 2">
            <a:extLst>
              <a:ext uri="{FF2B5EF4-FFF2-40B4-BE49-F238E27FC236}">
                <a16:creationId xmlns:a16="http://schemas.microsoft.com/office/drawing/2014/main" id="{54B40E7A-3C36-4F20-AA5D-48396F0AD5FE}"/>
              </a:ext>
            </a:extLst>
          </p:cNvPr>
          <p:cNvSpPr>
            <a:spLocks noGrp="1"/>
          </p:cNvSpPr>
          <p:nvPr>
            <p:ph sz="quarter" idx="19" hasCustomPrompt="1"/>
          </p:nvPr>
        </p:nvSpPr>
        <p:spPr>
          <a:xfrm>
            <a:off x="272143" y="2823710"/>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sp>
        <p:nvSpPr>
          <p:cNvPr id="22" name="Content Placeholder 2">
            <a:extLst>
              <a:ext uri="{FF2B5EF4-FFF2-40B4-BE49-F238E27FC236}">
                <a16:creationId xmlns:a16="http://schemas.microsoft.com/office/drawing/2014/main" id="{C929C158-0E8F-47B1-AEA1-80FCCA0D8258}"/>
              </a:ext>
            </a:extLst>
          </p:cNvPr>
          <p:cNvSpPr>
            <a:spLocks noGrp="1"/>
          </p:cNvSpPr>
          <p:nvPr>
            <p:ph sz="quarter" idx="20" hasCustomPrompt="1"/>
          </p:nvPr>
        </p:nvSpPr>
        <p:spPr>
          <a:xfrm>
            <a:off x="3207969" y="2823710"/>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sp>
        <p:nvSpPr>
          <p:cNvPr id="27" name="Content Placeholder 2">
            <a:extLst>
              <a:ext uri="{FF2B5EF4-FFF2-40B4-BE49-F238E27FC236}">
                <a16:creationId xmlns:a16="http://schemas.microsoft.com/office/drawing/2014/main" id="{89058CA3-9CF2-49C6-B6AE-81AC1C3FE7E7}"/>
              </a:ext>
            </a:extLst>
          </p:cNvPr>
          <p:cNvSpPr>
            <a:spLocks noGrp="1"/>
          </p:cNvSpPr>
          <p:nvPr>
            <p:ph sz="quarter" idx="21" hasCustomPrompt="1"/>
          </p:nvPr>
        </p:nvSpPr>
        <p:spPr>
          <a:xfrm>
            <a:off x="6149237" y="2823710"/>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cxnSp>
        <p:nvCxnSpPr>
          <p:cNvPr id="28" name="Straight Connector 27">
            <a:extLst>
              <a:ext uri="{FF2B5EF4-FFF2-40B4-BE49-F238E27FC236}">
                <a16:creationId xmlns:a16="http://schemas.microsoft.com/office/drawing/2014/main" id="{2D471BCF-7F0C-4F86-ACCF-23E5DF00EC49}"/>
              </a:ext>
            </a:extLst>
          </p:cNvPr>
          <p:cNvCxnSpPr>
            <a:cxnSpLocks/>
          </p:cNvCxnSpPr>
          <p:nvPr userDrawn="1"/>
        </p:nvCxnSpPr>
        <p:spPr>
          <a:xfrm>
            <a:off x="473946" y="3492936"/>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F377D4-D40E-4C3E-B498-EA7A03194C25}"/>
              </a:ext>
            </a:extLst>
          </p:cNvPr>
          <p:cNvCxnSpPr>
            <a:cxnSpLocks/>
          </p:cNvCxnSpPr>
          <p:nvPr userDrawn="1"/>
        </p:nvCxnSpPr>
        <p:spPr>
          <a:xfrm>
            <a:off x="3403037" y="3492936"/>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4B1CE4-4D18-497B-9306-CDB63724F80D}"/>
              </a:ext>
            </a:extLst>
          </p:cNvPr>
          <p:cNvCxnSpPr>
            <a:cxnSpLocks/>
          </p:cNvCxnSpPr>
          <p:nvPr userDrawn="1"/>
        </p:nvCxnSpPr>
        <p:spPr>
          <a:xfrm>
            <a:off x="6349437" y="3492936"/>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63B3D530-82F0-4750-BD1A-9BFAA76FFCD5}"/>
              </a:ext>
            </a:extLst>
          </p:cNvPr>
          <p:cNvSpPr>
            <a:spLocks noGrp="1"/>
          </p:cNvSpPr>
          <p:nvPr>
            <p:ph sz="quarter" idx="22" hasCustomPrompt="1"/>
          </p:nvPr>
        </p:nvSpPr>
        <p:spPr>
          <a:xfrm>
            <a:off x="272143" y="3514141"/>
            <a:ext cx="2728063" cy="2371738"/>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38" name="Content Placeholder 2">
            <a:extLst>
              <a:ext uri="{FF2B5EF4-FFF2-40B4-BE49-F238E27FC236}">
                <a16:creationId xmlns:a16="http://schemas.microsoft.com/office/drawing/2014/main" id="{A1EB78E8-3AB9-45D0-ADA7-A9416489C449}"/>
              </a:ext>
            </a:extLst>
          </p:cNvPr>
          <p:cNvSpPr>
            <a:spLocks noGrp="1"/>
          </p:cNvSpPr>
          <p:nvPr>
            <p:ph sz="quarter" idx="23" hasCustomPrompt="1"/>
          </p:nvPr>
        </p:nvSpPr>
        <p:spPr>
          <a:xfrm>
            <a:off x="3207969" y="3514141"/>
            <a:ext cx="2728063" cy="2371738"/>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39" name="Content Placeholder 2">
            <a:extLst>
              <a:ext uri="{FF2B5EF4-FFF2-40B4-BE49-F238E27FC236}">
                <a16:creationId xmlns:a16="http://schemas.microsoft.com/office/drawing/2014/main" id="{771BD0E3-4FC6-4D1F-89D9-BF3602379FBF}"/>
              </a:ext>
            </a:extLst>
          </p:cNvPr>
          <p:cNvSpPr>
            <a:spLocks noGrp="1"/>
          </p:cNvSpPr>
          <p:nvPr>
            <p:ph sz="quarter" idx="24" hasCustomPrompt="1"/>
          </p:nvPr>
        </p:nvSpPr>
        <p:spPr>
          <a:xfrm>
            <a:off x="6149237" y="3514141"/>
            <a:ext cx="2728063" cy="2371738"/>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41" name="TextBox 40">
            <a:extLst>
              <a:ext uri="{FF2B5EF4-FFF2-40B4-BE49-F238E27FC236}">
                <a16:creationId xmlns:a16="http://schemas.microsoft.com/office/drawing/2014/main" id="{60388065-DB1A-2342-8C76-8203A774E51E}"/>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42" name="Picture 41">
            <a:extLst>
              <a:ext uri="{FF2B5EF4-FFF2-40B4-BE49-F238E27FC236}">
                <a16:creationId xmlns:a16="http://schemas.microsoft.com/office/drawing/2014/main" id="{85ED4853-5AD8-F944-A100-4F129F7768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1126741529"/>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sp>
        <p:nvSpPr>
          <p:cNvPr id="29" name="TextBox 28">
            <a:extLst>
              <a:ext uri="{FF2B5EF4-FFF2-40B4-BE49-F238E27FC236}">
                <a16:creationId xmlns:a16="http://schemas.microsoft.com/office/drawing/2014/main" id="{90C6ADF9-5EC6-466E-899A-6ACE881E9E9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F1BD31F-FC7D-4B2F-9F7B-44AFEDEB07E1}"/>
              </a:ext>
            </a:extLst>
          </p:cNvPr>
          <p:cNvSpPr>
            <a:spLocks noGrp="1"/>
          </p:cNvSpPr>
          <p:nvPr>
            <p:ph sz="quarter" idx="15" hasCustomPrompt="1"/>
          </p:nvPr>
        </p:nvSpPr>
        <p:spPr>
          <a:xfrm>
            <a:off x="266701" y="1153787"/>
            <a:ext cx="8610599" cy="375849"/>
          </a:xfrm>
          <a:prstGeom prst="rect">
            <a:avLst/>
          </a:prstGeom>
        </p:spPr>
        <p:txBody>
          <a:bodyPr lIns="0"/>
          <a:lstStyle>
            <a:lvl1pPr algn="l">
              <a:defRPr sz="1800">
                <a:latin typeface="+mj-lt"/>
              </a:defRPr>
            </a:lvl1pPr>
            <a:lvl2pPr algn="l">
              <a:spcBef>
                <a:spcPts val="1200"/>
              </a:spcBef>
              <a:defRPr sz="1600"/>
            </a:lvl2pPr>
            <a:lvl3pPr algn="l">
              <a:defRPr sz="1400"/>
            </a:lvl3pPr>
            <a:lvl4pPr algn="l">
              <a:defRPr sz="1200"/>
            </a:lvl4pPr>
            <a:lvl5pPr algn="l">
              <a:defRPr sz="1100"/>
            </a:lvl5pPr>
          </a:lstStyle>
          <a:p>
            <a:pPr lvl="0"/>
            <a:r>
              <a:rPr lang="en-US" dirty="0"/>
              <a:t>Edit Master text styles</a:t>
            </a:r>
          </a:p>
        </p:txBody>
      </p:sp>
      <p:sp>
        <p:nvSpPr>
          <p:cNvPr id="18" name="Rectangle 17">
            <a:extLst>
              <a:ext uri="{FF2B5EF4-FFF2-40B4-BE49-F238E27FC236}">
                <a16:creationId xmlns:a16="http://schemas.microsoft.com/office/drawing/2014/main" id="{66E16FE9-3A71-4E00-89AC-C7961151CAAE}"/>
              </a:ext>
            </a:extLst>
          </p:cNvPr>
          <p:cNvSpPr/>
          <p:nvPr userDrawn="1"/>
        </p:nvSpPr>
        <p:spPr>
          <a:xfrm>
            <a:off x="272143" y="3208085"/>
            <a:ext cx="2728063" cy="2812994"/>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19" name="Picture Placeholder 5">
            <a:extLst>
              <a:ext uri="{FF2B5EF4-FFF2-40B4-BE49-F238E27FC236}">
                <a16:creationId xmlns:a16="http://schemas.microsoft.com/office/drawing/2014/main" id="{88E241E8-8077-4E1F-A6A7-BE6A10E37505}"/>
              </a:ext>
            </a:extLst>
          </p:cNvPr>
          <p:cNvSpPr>
            <a:spLocks noGrp="1"/>
          </p:cNvSpPr>
          <p:nvPr>
            <p:ph type="pic" sz="quarter" idx="17"/>
          </p:nvPr>
        </p:nvSpPr>
        <p:spPr>
          <a:xfrm>
            <a:off x="266701" y="1625600"/>
            <a:ext cx="8610600" cy="1359969"/>
          </a:xfrm>
        </p:spPr>
        <p:txBody>
          <a:bodyPr/>
          <a:lstStyle/>
          <a:p>
            <a:endParaRPr lang="en-US" dirty="0"/>
          </a:p>
        </p:txBody>
      </p:sp>
      <p:sp>
        <p:nvSpPr>
          <p:cNvPr id="20" name="Rectangle 19">
            <a:extLst>
              <a:ext uri="{FF2B5EF4-FFF2-40B4-BE49-F238E27FC236}">
                <a16:creationId xmlns:a16="http://schemas.microsoft.com/office/drawing/2014/main" id="{9397056C-1067-471B-96D2-03CA83737700}"/>
              </a:ext>
            </a:extLst>
          </p:cNvPr>
          <p:cNvSpPr/>
          <p:nvPr userDrawn="1"/>
        </p:nvSpPr>
        <p:spPr>
          <a:xfrm>
            <a:off x="3207969" y="3208085"/>
            <a:ext cx="2728063" cy="2812994"/>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21" name="Rectangle 20">
            <a:extLst>
              <a:ext uri="{FF2B5EF4-FFF2-40B4-BE49-F238E27FC236}">
                <a16:creationId xmlns:a16="http://schemas.microsoft.com/office/drawing/2014/main" id="{4778A16D-F2BE-4AFA-BB23-F9BB155BEDE1}"/>
              </a:ext>
            </a:extLst>
          </p:cNvPr>
          <p:cNvSpPr/>
          <p:nvPr userDrawn="1"/>
        </p:nvSpPr>
        <p:spPr>
          <a:xfrm>
            <a:off x="6149237" y="3208085"/>
            <a:ext cx="2728063" cy="2812994"/>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22" name="Content Placeholder 2">
            <a:extLst>
              <a:ext uri="{FF2B5EF4-FFF2-40B4-BE49-F238E27FC236}">
                <a16:creationId xmlns:a16="http://schemas.microsoft.com/office/drawing/2014/main" id="{4A02B7CB-795F-4391-A474-DB5D64ABC466}"/>
              </a:ext>
            </a:extLst>
          </p:cNvPr>
          <p:cNvSpPr>
            <a:spLocks noGrp="1"/>
          </p:cNvSpPr>
          <p:nvPr>
            <p:ph sz="quarter" idx="19" hasCustomPrompt="1"/>
          </p:nvPr>
        </p:nvSpPr>
        <p:spPr>
          <a:xfrm>
            <a:off x="272143" y="3208085"/>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sp>
        <p:nvSpPr>
          <p:cNvPr id="25" name="Content Placeholder 2">
            <a:extLst>
              <a:ext uri="{FF2B5EF4-FFF2-40B4-BE49-F238E27FC236}">
                <a16:creationId xmlns:a16="http://schemas.microsoft.com/office/drawing/2014/main" id="{5808F543-8A16-480D-850B-46586007EDB2}"/>
              </a:ext>
            </a:extLst>
          </p:cNvPr>
          <p:cNvSpPr>
            <a:spLocks noGrp="1"/>
          </p:cNvSpPr>
          <p:nvPr>
            <p:ph sz="quarter" idx="20" hasCustomPrompt="1"/>
          </p:nvPr>
        </p:nvSpPr>
        <p:spPr>
          <a:xfrm>
            <a:off x="3207969" y="3208085"/>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sp>
        <p:nvSpPr>
          <p:cNvPr id="26" name="Content Placeholder 2">
            <a:extLst>
              <a:ext uri="{FF2B5EF4-FFF2-40B4-BE49-F238E27FC236}">
                <a16:creationId xmlns:a16="http://schemas.microsoft.com/office/drawing/2014/main" id="{9D82F14F-E893-445C-A75B-3D660A48415E}"/>
              </a:ext>
            </a:extLst>
          </p:cNvPr>
          <p:cNvSpPr>
            <a:spLocks noGrp="1"/>
          </p:cNvSpPr>
          <p:nvPr>
            <p:ph sz="quarter" idx="21" hasCustomPrompt="1"/>
          </p:nvPr>
        </p:nvSpPr>
        <p:spPr>
          <a:xfrm>
            <a:off x="6149237" y="3208085"/>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cxnSp>
        <p:nvCxnSpPr>
          <p:cNvPr id="27" name="Straight Connector 26">
            <a:extLst>
              <a:ext uri="{FF2B5EF4-FFF2-40B4-BE49-F238E27FC236}">
                <a16:creationId xmlns:a16="http://schemas.microsoft.com/office/drawing/2014/main" id="{A4B3E092-F8F5-454E-A791-277FB6E0C762}"/>
              </a:ext>
            </a:extLst>
          </p:cNvPr>
          <p:cNvCxnSpPr>
            <a:cxnSpLocks/>
          </p:cNvCxnSpPr>
          <p:nvPr userDrawn="1"/>
        </p:nvCxnSpPr>
        <p:spPr>
          <a:xfrm>
            <a:off x="473946" y="3884681"/>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9A26A5F-739D-4C76-88B5-29F45D3F4C2C}"/>
              </a:ext>
            </a:extLst>
          </p:cNvPr>
          <p:cNvCxnSpPr>
            <a:cxnSpLocks/>
          </p:cNvCxnSpPr>
          <p:nvPr userDrawn="1"/>
        </p:nvCxnSpPr>
        <p:spPr>
          <a:xfrm>
            <a:off x="3403037" y="3884681"/>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2EE72FE-2D97-48AC-9C59-8161C385B7F2}"/>
              </a:ext>
            </a:extLst>
          </p:cNvPr>
          <p:cNvCxnSpPr>
            <a:cxnSpLocks/>
          </p:cNvCxnSpPr>
          <p:nvPr userDrawn="1"/>
        </p:nvCxnSpPr>
        <p:spPr>
          <a:xfrm>
            <a:off x="6349437" y="3884681"/>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35291C40-1636-4152-9AFF-1AA1852018D7}"/>
              </a:ext>
            </a:extLst>
          </p:cNvPr>
          <p:cNvSpPr>
            <a:spLocks noGrp="1"/>
          </p:cNvSpPr>
          <p:nvPr>
            <p:ph sz="quarter" idx="22" hasCustomPrompt="1"/>
          </p:nvPr>
        </p:nvSpPr>
        <p:spPr>
          <a:xfrm>
            <a:off x="272143" y="3898516"/>
            <a:ext cx="2728063" cy="2081427"/>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37" name="Content Placeholder 2">
            <a:extLst>
              <a:ext uri="{FF2B5EF4-FFF2-40B4-BE49-F238E27FC236}">
                <a16:creationId xmlns:a16="http://schemas.microsoft.com/office/drawing/2014/main" id="{F3213374-82F2-4A99-A961-3EBABEDF8EE7}"/>
              </a:ext>
            </a:extLst>
          </p:cNvPr>
          <p:cNvSpPr>
            <a:spLocks noGrp="1"/>
          </p:cNvSpPr>
          <p:nvPr>
            <p:ph sz="quarter" idx="23" hasCustomPrompt="1"/>
          </p:nvPr>
        </p:nvSpPr>
        <p:spPr>
          <a:xfrm>
            <a:off x="3207969" y="3898516"/>
            <a:ext cx="2728063" cy="2081427"/>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38" name="Content Placeholder 2">
            <a:extLst>
              <a:ext uri="{FF2B5EF4-FFF2-40B4-BE49-F238E27FC236}">
                <a16:creationId xmlns:a16="http://schemas.microsoft.com/office/drawing/2014/main" id="{231600BA-BA90-4480-85AE-DE717D724114}"/>
              </a:ext>
            </a:extLst>
          </p:cNvPr>
          <p:cNvSpPr>
            <a:spLocks noGrp="1"/>
          </p:cNvSpPr>
          <p:nvPr>
            <p:ph sz="quarter" idx="24" hasCustomPrompt="1"/>
          </p:nvPr>
        </p:nvSpPr>
        <p:spPr>
          <a:xfrm>
            <a:off x="6149237" y="3898516"/>
            <a:ext cx="2728063" cy="2081427"/>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Tree>
    <p:extLst>
      <p:ext uri="{BB962C8B-B14F-4D97-AF65-F5344CB8AC3E}">
        <p14:creationId xmlns:p14="http://schemas.microsoft.com/office/powerpoint/2010/main" val="3978530306"/>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7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F1BD31F-FC7D-4B2F-9F7B-44AFEDEB07E1}"/>
              </a:ext>
            </a:extLst>
          </p:cNvPr>
          <p:cNvSpPr>
            <a:spLocks noGrp="1"/>
          </p:cNvSpPr>
          <p:nvPr>
            <p:ph sz="quarter" idx="15" hasCustomPrompt="1"/>
          </p:nvPr>
        </p:nvSpPr>
        <p:spPr>
          <a:xfrm>
            <a:off x="266701" y="1153787"/>
            <a:ext cx="8610599" cy="375849"/>
          </a:xfrm>
          <a:prstGeom prst="rect">
            <a:avLst/>
          </a:prstGeom>
        </p:spPr>
        <p:txBody>
          <a:bodyPr lIns="0"/>
          <a:lstStyle>
            <a:lvl1pPr algn="l">
              <a:defRPr sz="1800">
                <a:latin typeface="+mj-lt"/>
              </a:defRPr>
            </a:lvl1pPr>
            <a:lvl2pPr algn="l">
              <a:spcBef>
                <a:spcPts val="1200"/>
              </a:spcBef>
              <a:defRPr sz="1600"/>
            </a:lvl2pPr>
            <a:lvl3pPr algn="l">
              <a:defRPr sz="1400"/>
            </a:lvl3pPr>
            <a:lvl4pPr algn="l">
              <a:defRPr sz="1200"/>
            </a:lvl4pPr>
            <a:lvl5pPr algn="l">
              <a:defRPr sz="1100"/>
            </a:lvl5pPr>
          </a:lstStyle>
          <a:p>
            <a:pPr lvl="0"/>
            <a:r>
              <a:rPr lang="en-US" dirty="0"/>
              <a:t>Edit Master text styles</a:t>
            </a:r>
          </a:p>
        </p:txBody>
      </p:sp>
      <p:sp>
        <p:nvSpPr>
          <p:cNvPr id="18" name="Rectangle 17">
            <a:extLst>
              <a:ext uri="{FF2B5EF4-FFF2-40B4-BE49-F238E27FC236}">
                <a16:creationId xmlns:a16="http://schemas.microsoft.com/office/drawing/2014/main" id="{66E16FE9-3A71-4E00-89AC-C7961151CAAE}"/>
              </a:ext>
            </a:extLst>
          </p:cNvPr>
          <p:cNvSpPr/>
          <p:nvPr userDrawn="1"/>
        </p:nvSpPr>
        <p:spPr>
          <a:xfrm>
            <a:off x="272143" y="3208085"/>
            <a:ext cx="2728063" cy="2812994"/>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19" name="Picture Placeholder 5">
            <a:extLst>
              <a:ext uri="{FF2B5EF4-FFF2-40B4-BE49-F238E27FC236}">
                <a16:creationId xmlns:a16="http://schemas.microsoft.com/office/drawing/2014/main" id="{88E241E8-8077-4E1F-A6A7-BE6A10E37505}"/>
              </a:ext>
            </a:extLst>
          </p:cNvPr>
          <p:cNvSpPr>
            <a:spLocks noGrp="1"/>
          </p:cNvSpPr>
          <p:nvPr>
            <p:ph type="pic" sz="quarter" idx="17"/>
          </p:nvPr>
        </p:nvSpPr>
        <p:spPr>
          <a:xfrm>
            <a:off x="266701" y="1625600"/>
            <a:ext cx="8610600" cy="1359969"/>
          </a:xfrm>
        </p:spPr>
        <p:txBody>
          <a:bodyPr/>
          <a:lstStyle/>
          <a:p>
            <a:endParaRPr lang="en-US" dirty="0"/>
          </a:p>
        </p:txBody>
      </p:sp>
      <p:sp>
        <p:nvSpPr>
          <p:cNvPr id="20" name="Rectangle 19">
            <a:extLst>
              <a:ext uri="{FF2B5EF4-FFF2-40B4-BE49-F238E27FC236}">
                <a16:creationId xmlns:a16="http://schemas.microsoft.com/office/drawing/2014/main" id="{9397056C-1067-471B-96D2-03CA83737700}"/>
              </a:ext>
            </a:extLst>
          </p:cNvPr>
          <p:cNvSpPr/>
          <p:nvPr userDrawn="1"/>
        </p:nvSpPr>
        <p:spPr>
          <a:xfrm>
            <a:off x="3207969" y="3208085"/>
            <a:ext cx="2728063" cy="2812994"/>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21" name="Rectangle 20">
            <a:extLst>
              <a:ext uri="{FF2B5EF4-FFF2-40B4-BE49-F238E27FC236}">
                <a16:creationId xmlns:a16="http://schemas.microsoft.com/office/drawing/2014/main" id="{4778A16D-F2BE-4AFA-BB23-F9BB155BEDE1}"/>
              </a:ext>
            </a:extLst>
          </p:cNvPr>
          <p:cNvSpPr/>
          <p:nvPr userDrawn="1"/>
        </p:nvSpPr>
        <p:spPr>
          <a:xfrm>
            <a:off x="6149237" y="3208085"/>
            <a:ext cx="2728063" cy="2812994"/>
          </a:xfrm>
          <a:prstGeom prst="rect">
            <a:avLst/>
          </a:prstGeom>
          <a:solidFill>
            <a:schemeClr val="bg1">
              <a:lumMod val="95000"/>
              <a:alpha val="75000"/>
            </a:schemeClr>
          </a:solidFill>
          <a:ln>
            <a:solidFill>
              <a:schemeClr val="bg1">
                <a:lumMod val="85000"/>
              </a:schemeClr>
            </a:solidFill>
          </a:ln>
        </p:spPr>
        <p:txBody>
          <a:bodyPr vert="horz" lIns="182880" tIns="182880" rIns="182880" bIns="182880" rtlCol="0" anchor="t">
            <a:noAutofit/>
          </a:bodyPr>
          <a:lstStyle/>
          <a:p>
            <a:pPr lvl="0" indent="0" defTabSz="685800">
              <a:lnSpc>
                <a:spcPct val="100000"/>
              </a:lnSpc>
              <a:spcBef>
                <a:spcPts val="600"/>
              </a:spcBef>
              <a:buClr>
                <a:schemeClr val="accent1"/>
              </a:buClr>
              <a:buFont typeface="Wingdings" panose="05000000000000000000" pitchFamily="2" charset="2"/>
              <a:buNone/>
            </a:pPr>
            <a:endParaRPr lang="en-US" b="0">
              <a:solidFill>
                <a:schemeClr val="tx2"/>
              </a:solidFill>
            </a:endParaRPr>
          </a:p>
        </p:txBody>
      </p:sp>
      <p:sp>
        <p:nvSpPr>
          <p:cNvPr id="22" name="Content Placeholder 2">
            <a:extLst>
              <a:ext uri="{FF2B5EF4-FFF2-40B4-BE49-F238E27FC236}">
                <a16:creationId xmlns:a16="http://schemas.microsoft.com/office/drawing/2014/main" id="{4A02B7CB-795F-4391-A474-DB5D64ABC466}"/>
              </a:ext>
            </a:extLst>
          </p:cNvPr>
          <p:cNvSpPr>
            <a:spLocks noGrp="1"/>
          </p:cNvSpPr>
          <p:nvPr>
            <p:ph sz="quarter" idx="19" hasCustomPrompt="1"/>
          </p:nvPr>
        </p:nvSpPr>
        <p:spPr>
          <a:xfrm>
            <a:off x="272143" y="3208085"/>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sp>
        <p:nvSpPr>
          <p:cNvPr id="25" name="Content Placeholder 2">
            <a:extLst>
              <a:ext uri="{FF2B5EF4-FFF2-40B4-BE49-F238E27FC236}">
                <a16:creationId xmlns:a16="http://schemas.microsoft.com/office/drawing/2014/main" id="{5808F543-8A16-480D-850B-46586007EDB2}"/>
              </a:ext>
            </a:extLst>
          </p:cNvPr>
          <p:cNvSpPr>
            <a:spLocks noGrp="1"/>
          </p:cNvSpPr>
          <p:nvPr>
            <p:ph sz="quarter" idx="20" hasCustomPrompt="1"/>
          </p:nvPr>
        </p:nvSpPr>
        <p:spPr>
          <a:xfrm>
            <a:off x="3207969" y="3208085"/>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sp>
        <p:nvSpPr>
          <p:cNvPr id="26" name="Content Placeholder 2">
            <a:extLst>
              <a:ext uri="{FF2B5EF4-FFF2-40B4-BE49-F238E27FC236}">
                <a16:creationId xmlns:a16="http://schemas.microsoft.com/office/drawing/2014/main" id="{9D82F14F-E893-445C-A75B-3D660A48415E}"/>
              </a:ext>
            </a:extLst>
          </p:cNvPr>
          <p:cNvSpPr>
            <a:spLocks noGrp="1"/>
          </p:cNvSpPr>
          <p:nvPr>
            <p:ph sz="quarter" idx="21" hasCustomPrompt="1"/>
          </p:nvPr>
        </p:nvSpPr>
        <p:spPr>
          <a:xfrm>
            <a:off x="6149237" y="3208085"/>
            <a:ext cx="2728063" cy="648021"/>
          </a:xfrm>
          <a:prstGeom prst="rect">
            <a:avLst/>
          </a:prstGeom>
          <a:noFill/>
          <a:ln>
            <a:noFill/>
          </a:ln>
        </p:spPr>
        <p:txBody>
          <a:bodyPr lIns="182880" tIns="182880" rIns="182880" bIns="182880" anchor="ctr"/>
          <a:lstStyle>
            <a:lvl1pPr>
              <a:defRPr sz="1600" b="1" i="0" cap="all" baseline="0">
                <a:latin typeface="+mj-lt"/>
              </a:defRPr>
            </a:lvl1pPr>
            <a:lvl2pPr>
              <a:defRPr sz="1600"/>
            </a:lvl2pPr>
            <a:lvl3pPr>
              <a:defRPr sz="1400"/>
            </a:lvl3pPr>
            <a:lvl4pPr>
              <a:defRPr sz="1200"/>
            </a:lvl4pPr>
            <a:lvl5pPr>
              <a:defRPr sz="1100"/>
            </a:lvl5pPr>
          </a:lstStyle>
          <a:p>
            <a:pPr lvl="0"/>
            <a:r>
              <a:rPr lang="en-US" dirty="0"/>
              <a:t>EDIT MASTER </a:t>
            </a:r>
            <a:br>
              <a:rPr lang="en-US" dirty="0"/>
            </a:br>
            <a:r>
              <a:rPr lang="en-US" dirty="0"/>
              <a:t>TEXT STYLES</a:t>
            </a:r>
          </a:p>
        </p:txBody>
      </p:sp>
      <p:cxnSp>
        <p:nvCxnSpPr>
          <p:cNvPr id="27" name="Straight Connector 26">
            <a:extLst>
              <a:ext uri="{FF2B5EF4-FFF2-40B4-BE49-F238E27FC236}">
                <a16:creationId xmlns:a16="http://schemas.microsoft.com/office/drawing/2014/main" id="{A4B3E092-F8F5-454E-A791-277FB6E0C762}"/>
              </a:ext>
            </a:extLst>
          </p:cNvPr>
          <p:cNvCxnSpPr>
            <a:cxnSpLocks/>
          </p:cNvCxnSpPr>
          <p:nvPr userDrawn="1"/>
        </p:nvCxnSpPr>
        <p:spPr>
          <a:xfrm>
            <a:off x="473946" y="3884681"/>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9A26A5F-739D-4C76-88B5-29F45D3F4C2C}"/>
              </a:ext>
            </a:extLst>
          </p:cNvPr>
          <p:cNvCxnSpPr>
            <a:cxnSpLocks/>
          </p:cNvCxnSpPr>
          <p:nvPr userDrawn="1"/>
        </p:nvCxnSpPr>
        <p:spPr>
          <a:xfrm>
            <a:off x="3403037" y="3884681"/>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2EE72FE-2D97-48AC-9C59-8161C385B7F2}"/>
              </a:ext>
            </a:extLst>
          </p:cNvPr>
          <p:cNvCxnSpPr>
            <a:cxnSpLocks/>
          </p:cNvCxnSpPr>
          <p:nvPr userDrawn="1"/>
        </p:nvCxnSpPr>
        <p:spPr>
          <a:xfrm>
            <a:off x="6349437" y="3884681"/>
            <a:ext cx="77930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35291C40-1636-4152-9AFF-1AA1852018D7}"/>
              </a:ext>
            </a:extLst>
          </p:cNvPr>
          <p:cNvSpPr>
            <a:spLocks noGrp="1"/>
          </p:cNvSpPr>
          <p:nvPr>
            <p:ph sz="quarter" idx="22" hasCustomPrompt="1"/>
          </p:nvPr>
        </p:nvSpPr>
        <p:spPr>
          <a:xfrm>
            <a:off x="272143" y="3898516"/>
            <a:ext cx="2728063" cy="2081427"/>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37" name="Content Placeholder 2">
            <a:extLst>
              <a:ext uri="{FF2B5EF4-FFF2-40B4-BE49-F238E27FC236}">
                <a16:creationId xmlns:a16="http://schemas.microsoft.com/office/drawing/2014/main" id="{F3213374-82F2-4A99-A961-3EBABEDF8EE7}"/>
              </a:ext>
            </a:extLst>
          </p:cNvPr>
          <p:cNvSpPr>
            <a:spLocks noGrp="1"/>
          </p:cNvSpPr>
          <p:nvPr>
            <p:ph sz="quarter" idx="23" hasCustomPrompt="1"/>
          </p:nvPr>
        </p:nvSpPr>
        <p:spPr>
          <a:xfrm>
            <a:off x="3207969" y="3898516"/>
            <a:ext cx="2728063" cy="2081427"/>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38" name="Content Placeholder 2">
            <a:extLst>
              <a:ext uri="{FF2B5EF4-FFF2-40B4-BE49-F238E27FC236}">
                <a16:creationId xmlns:a16="http://schemas.microsoft.com/office/drawing/2014/main" id="{231600BA-BA90-4480-85AE-DE717D724114}"/>
              </a:ext>
            </a:extLst>
          </p:cNvPr>
          <p:cNvSpPr>
            <a:spLocks noGrp="1"/>
          </p:cNvSpPr>
          <p:nvPr>
            <p:ph sz="quarter" idx="24" hasCustomPrompt="1"/>
          </p:nvPr>
        </p:nvSpPr>
        <p:spPr>
          <a:xfrm>
            <a:off x="6149237" y="3898516"/>
            <a:ext cx="2728063" cy="2081427"/>
          </a:xfrm>
          <a:prstGeom prst="rect">
            <a:avLst/>
          </a:prstGeom>
          <a:noFill/>
          <a:ln>
            <a:noFill/>
          </a:ln>
        </p:spPr>
        <p:txBody>
          <a:bodyPr lIns="182880" tIns="182880" rIns="182880" bIns="182880" anchor="t"/>
          <a:lstStyle>
            <a:lvl1pPr>
              <a:defRPr sz="1400" cap="none" baseline="0">
                <a:latin typeface="+mn-lt"/>
              </a:defRPr>
            </a:lvl1pPr>
            <a:lvl2pPr>
              <a:defRPr sz="1600"/>
            </a:lvl2pPr>
            <a:lvl3pPr>
              <a:defRPr sz="1400"/>
            </a:lvl3pPr>
            <a:lvl4pPr>
              <a:defRPr sz="1200"/>
            </a:lvl4pPr>
            <a:lvl5pPr>
              <a:defRPr sz="1100"/>
            </a:lvl5pPr>
          </a:lstStyle>
          <a:p>
            <a:pPr lvl="0"/>
            <a:r>
              <a:rPr lang="en-US" dirty="0"/>
              <a:t>Edit master text styles</a:t>
            </a:r>
          </a:p>
        </p:txBody>
      </p:sp>
      <p:sp>
        <p:nvSpPr>
          <p:cNvPr id="39" name="TextBox 38">
            <a:extLst>
              <a:ext uri="{FF2B5EF4-FFF2-40B4-BE49-F238E27FC236}">
                <a16:creationId xmlns:a16="http://schemas.microsoft.com/office/drawing/2014/main" id="{5907A830-A9A3-7349-8E25-6640AF599007}"/>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41" name="Picture 40">
            <a:extLst>
              <a:ext uri="{FF2B5EF4-FFF2-40B4-BE49-F238E27FC236}">
                <a16:creationId xmlns:a16="http://schemas.microsoft.com/office/drawing/2014/main" id="{DE9D73DB-5CDA-7B43-A5A5-CDDD367C6A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1285114785"/>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01">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F281E46-0C12-4B12-83B4-0C58C095580A}"/>
              </a:ext>
            </a:extLst>
          </p:cNvPr>
          <p:cNvSpPr/>
          <p:nvPr userDrawn="1"/>
        </p:nvSpPr>
        <p:spPr>
          <a:xfrm flipH="1">
            <a:off x="-3" y="0"/>
            <a:ext cx="9143999" cy="6857999"/>
          </a:xfrm>
          <a:prstGeom prst="rect">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4896A99-253E-4F5C-BA2D-F78A625F5EB1}"/>
              </a:ext>
            </a:extLst>
          </p:cNvPr>
          <p:cNvSpPr/>
          <p:nvPr userDrawn="1"/>
        </p:nvSpPr>
        <p:spPr>
          <a:xfrm>
            <a:off x="108642" y="108643"/>
            <a:ext cx="8926716" cy="6640715"/>
          </a:xfrm>
          <a:prstGeom prst="rect">
            <a:avLst/>
          </a:prstGeom>
          <a:gradFill>
            <a:gsLst>
              <a:gs pos="61000">
                <a:schemeClr val="tx1">
                  <a:alpha val="0"/>
                </a:schemeClr>
              </a:gs>
              <a:gs pos="100000">
                <a:schemeClr val="tx1">
                  <a:alpha val="9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750C2AA-2A80-4F63-AD8E-7E7B86A27CE9}"/>
              </a:ext>
            </a:extLst>
          </p:cNvPr>
          <p:cNvSpPr/>
          <p:nvPr userDrawn="1"/>
        </p:nvSpPr>
        <p:spPr>
          <a:xfrm flipH="1">
            <a:off x="557057" y="2902381"/>
            <a:ext cx="5341202" cy="38469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grpSp>
        <p:nvGrpSpPr>
          <p:cNvPr id="4" name="Group 3">
            <a:extLst>
              <a:ext uri="{FF2B5EF4-FFF2-40B4-BE49-F238E27FC236}">
                <a16:creationId xmlns:a16="http://schemas.microsoft.com/office/drawing/2014/main" id="{47598156-057B-4261-8236-2DA70DD936CE}"/>
              </a:ext>
            </a:extLst>
          </p:cNvPr>
          <p:cNvGrpSpPr/>
          <p:nvPr userDrawn="1"/>
        </p:nvGrpSpPr>
        <p:grpSpPr>
          <a:xfrm>
            <a:off x="0" y="0"/>
            <a:ext cx="9144000" cy="6858002"/>
            <a:chOff x="0" y="0"/>
            <a:chExt cx="9144000" cy="6858002"/>
          </a:xfrm>
          <a:solidFill>
            <a:schemeClr val="bg1"/>
          </a:solidFill>
        </p:grpSpPr>
        <p:sp>
          <p:nvSpPr>
            <p:cNvPr id="5" name="Rectangle 4">
              <a:extLst>
                <a:ext uri="{FF2B5EF4-FFF2-40B4-BE49-F238E27FC236}">
                  <a16:creationId xmlns:a16="http://schemas.microsoft.com/office/drawing/2014/main" id="{350A8283-0B61-4290-BED3-5337278E0063}"/>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C27F0-A823-4252-AA69-86EC00F739EB}"/>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C6FF5B-E881-4C8D-9A44-AB29A4B84A11}"/>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CCBB17-CAD7-442B-B5DD-FC17D5C0803D}"/>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icture Placeholder 19">
            <a:extLst>
              <a:ext uri="{FF2B5EF4-FFF2-40B4-BE49-F238E27FC236}">
                <a16:creationId xmlns:a16="http://schemas.microsoft.com/office/drawing/2014/main" id="{ED4C635C-9669-4927-A44C-EF969F5DF90C}"/>
              </a:ext>
            </a:extLst>
          </p:cNvPr>
          <p:cNvSpPr>
            <a:spLocks noGrp="1"/>
          </p:cNvSpPr>
          <p:nvPr>
            <p:ph type="pic" sz="quarter" idx="10"/>
          </p:nvPr>
        </p:nvSpPr>
        <p:spPr>
          <a:xfrm>
            <a:off x="957662" y="1845263"/>
            <a:ext cx="2269996" cy="2110358"/>
          </a:xfrm>
          <a:solidFill>
            <a:schemeClr val="tx2">
              <a:lumMod val="20000"/>
              <a:lumOff val="80000"/>
            </a:schemeClr>
          </a:solidFill>
        </p:spPr>
        <p:txBody>
          <a:bodyPr/>
          <a:lstStyle/>
          <a:p>
            <a:endParaRPr lang="en-US" dirty="0"/>
          </a:p>
        </p:txBody>
      </p:sp>
      <p:sp>
        <p:nvSpPr>
          <p:cNvPr id="16" name="Text Placeholder 21">
            <a:extLst>
              <a:ext uri="{FF2B5EF4-FFF2-40B4-BE49-F238E27FC236}">
                <a16:creationId xmlns:a16="http://schemas.microsoft.com/office/drawing/2014/main" id="{BEFB1510-948A-4905-A0B2-754D31C440B1}"/>
              </a:ext>
            </a:extLst>
          </p:cNvPr>
          <p:cNvSpPr>
            <a:spLocks noGrp="1"/>
          </p:cNvSpPr>
          <p:nvPr>
            <p:ph type="body" sz="quarter" idx="11" hasCustomPrompt="1"/>
          </p:nvPr>
        </p:nvSpPr>
        <p:spPr>
          <a:xfrm>
            <a:off x="1552383" y="4986850"/>
            <a:ext cx="4002371" cy="365108"/>
          </a:xfrm>
        </p:spPr>
        <p:txBody>
          <a:bodyPr anchor="ctr"/>
          <a:lstStyle>
            <a:lvl1pPr>
              <a:spcBef>
                <a:spcPts val="0"/>
              </a:spcBef>
              <a:defRPr sz="1600">
                <a:solidFill>
                  <a:schemeClr val="tx2">
                    <a:lumMod val="75000"/>
                  </a:schemeClr>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17" name="Text Placeholder 21">
            <a:extLst>
              <a:ext uri="{FF2B5EF4-FFF2-40B4-BE49-F238E27FC236}">
                <a16:creationId xmlns:a16="http://schemas.microsoft.com/office/drawing/2014/main" id="{268B9892-7261-4B52-ADE8-47A09A213BAA}"/>
              </a:ext>
            </a:extLst>
          </p:cNvPr>
          <p:cNvSpPr>
            <a:spLocks noGrp="1"/>
          </p:cNvSpPr>
          <p:nvPr>
            <p:ph type="body" sz="quarter" idx="12" hasCustomPrompt="1"/>
          </p:nvPr>
        </p:nvSpPr>
        <p:spPr>
          <a:xfrm>
            <a:off x="978103" y="4028149"/>
            <a:ext cx="4576651" cy="454767"/>
          </a:xfrm>
        </p:spPr>
        <p:txBody>
          <a:bodyPr anchor="b"/>
          <a:lstStyle>
            <a:lvl1pPr>
              <a:spcBef>
                <a:spcPts val="0"/>
              </a:spcBef>
              <a:defRPr sz="2000" b="1" cap="all" baseline="0">
                <a:solidFill>
                  <a:schemeClr val="tx2">
                    <a:lumMod val="75000"/>
                  </a:schemeClr>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sp>
        <p:nvSpPr>
          <p:cNvPr id="19" name="Rectangle 18">
            <a:extLst>
              <a:ext uri="{FF2B5EF4-FFF2-40B4-BE49-F238E27FC236}">
                <a16:creationId xmlns:a16="http://schemas.microsoft.com/office/drawing/2014/main" id="{20ABA339-B7B3-408A-8B39-105F9142F01B}"/>
              </a:ext>
            </a:extLst>
          </p:cNvPr>
          <p:cNvSpPr/>
          <p:nvPr userDrawn="1"/>
        </p:nvSpPr>
        <p:spPr>
          <a:xfrm>
            <a:off x="979949" y="49972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a:extLst>
              <a:ext uri="{FF2B5EF4-FFF2-40B4-BE49-F238E27FC236}">
                <a16:creationId xmlns:a16="http://schemas.microsoft.com/office/drawing/2014/main" id="{47C4A499-D26D-4AD6-A2A9-757C27947A63}"/>
              </a:ext>
            </a:extLst>
          </p:cNvPr>
          <p:cNvSpPr/>
          <p:nvPr userDrawn="1"/>
        </p:nvSpPr>
        <p:spPr>
          <a:xfrm>
            <a:off x="979949" y="5509117"/>
            <a:ext cx="344295" cy="344295"/>
          </a:xfrm>
          <a:prstGeom prst="rect">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a:extLst>
              <a:ext uri="{FF2B5EF4-FFF2-40B4-BE49-F238E27FC236}">
                <a16:creationId xmlns:a16="http://schemas.microsoft.com/office/drawing/2014/main" id="{E58E9CE5-1EC0-4B63-A697-D2BD9B583D26}"/>
              </a:ext>
            </a:extLst>
          </p:cNvPr>
          <p:cNvSpPr/>
          <p:nvPr userDrawn="1"/>
        </p:nvSpPr>
        <p:spPr>
          <a:xfrm>
            <a:off x="979949" y="6020978"/>
            <a:ext cx="344295" cy="344295"/>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 Placeholder 21">
            <a:extLst>
              <a:ext uri="{FF2B5EF4-FFF2-40B4-BE49-F238E27FC236}">
                <a16:creationId xmlns:a16="http://schemas.microsoft.com/office/drawing/2014/main" id="{B4B17D71-3683-4879-BBBB-AE0B45F93651}"/>
              </a:ext>
            </a:extLst>
          </p:cNvPr>
          <p:cNvSpPr>
            <a:spLocks noGrp="1"/>
          </p:cNvSpPr>
          <p:nvPr>
            <p:ph type="body" sz="quarter" idx="13" hasCustomPrompt="1"/>
          </p:nvPr>
        </p:nvSpPr>
        <p:spPr>
          <a:xfrm>
            <a:off x="1552383" y="5498711"/>
            <a:ext cx="4002371" cy="365108"/>
          </a:xfrm>
        </p:spPr>
        <p:txBody>
          <a:bodyPr anchor="ctr"/>
          <a:lstStyle>
            <a:lvl1pPr>
              <a:spcBef>
                <a:spcPts val="0"/>
              </a:spcBef>
              <a:defRPr sz="1600">
                <a:solidFill>
                  <a:schemeClr val="tx2">
                    <a:lumMod val="75000"/>
                  </a:schemeClr>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Phone Number</a:t>
            </a:r>
          </a:p>
        </p:txBody>
      </p:sp>
      <p:sp>
        <p:nvSpPr>
          <p:cNvPr id="25" name="Text Placeholder 21">
            <a:extLst>
              <a:ext uri="{FF2B5EF4-FFF2-40B4-BE49-F238E27FC236}">
                <a16:creationId xmlns:a16="http://schemas.microsoft.com/office/drawing/2014/main" id="{39643FDD-B28D-4C02-BBE7-45930867B248}"/>
              </a:ext>
            </a:extLst>
          </p:cNvPr>
          <p:cNvSpPr>
            <a:spLocks noGrp="1"/>
          </p:cNvSpPr>
          <p:nvPr>
            <p:ph type="body" sz="quarter" idx="14" hasCustomPrompt="1"/>
          </p:nvPr>
        </p:nvSpPr>
        <p:spPr>
          <a:xfrm>
            <a:off x="1552383" y="6010572"/>
            <a:ext cx="4002371" cy="365108"/>
          </a:xfrm>
        </p:spPr>
        <p:txBody>
          <a:bodyPr anchor="ctr"/>
          <a:lstStyle>
            <a:lvl1pPr>
              <a:spcBef>
                <a:spcPts val="0"/>
              </a:spcBef>
              <a:defRPr sz="1600">
                <a:solidFill>
                  <a:schemeClr val="tx2">
                    <a:lumMod val="75000"/>
                  </a:schemeClr>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Email Address</a:t>
            </a:r>
          </a:p>
        </p:txBody>
      </p:sp>
      <p:pic>
        <p:nvPicPr>
          <p:cNvPr id="26" name="Graphic 25">
            <a:extLst>
              <a:ext uri="{FF2B5EF4-FFF2-40B4-BE49-F238E27FC236}">
                <a16:creationId xmlns:a16="http://schemas.microsoft.com/office/drawing/2014/main" id="{2D77AD7A-845A-4EED-981C-211860C6A33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061262"/>
            <a:ext cx="242342" cy="216284"/>
          </a:xfrm>
          <a:prstGeom prst="rect">
            <a:avLst/>
          </a:prstGeom>
        </p:spPr>
      </p:pic>
      <p:pic>
        <p:nvPicPr>
          <p:cNvPr id="27" name="Graphic 26">
            <a:extLst>
              <a:ext uri="{FF2B5EF4-FFF2-40B4-BE49-F238E27FC236}">
                <a16:creationId xmlns:a16="http://schemas.microsoft.com/office/drawing/2014/main" id="{E0848C22-CD15-4046-92FD-0FF02A6CEF0D}"/>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2323" y="5571491"/>
            <a:ext cx="219546" cy="219546"/>
          </a:xfrm>
          <a:prstGeom prst="rect">
            <a:avLst/>
          </a:prstGeom>
        </p:spPr>
      </p:pic>
      <p:pic>
        <p:nvPicPr>
          <p:cNvPr id="28" name="Graphic 27">
            <a:extLst>
              <a:ext uri="{FF2B5EF4-FFF2-40B4-BE49-F238E27FC236}">
                <a16:creationId xmlns:a16="http://schemas.microsoft.com/office/drawing/2014/main" id="{EE3902CA-E9F9-4DD3-817C-CADCC36BDB9C}"/>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34537" y="6114753"/>
            <a:ext cx="235118" cy="156744"/>
          </a:xfrm>
          <a:prstGeom prst="rect">
            <a:avLst/>
          </a:prstGeom>
        </p:spPr>
      </p:pic>
      <p:pic>
        <p:nvPicPr>
          <p:cNvPr id="35" name="Picture 34">
            <a:extLst>
              <a:ext uri="{FF2B5EF4-FFF2-40B4-BE49-F238E27FC236}">
                <a16:creationId xmlns:a16="http://schemas.microsoft.com/office/drawing/2014/main" id="{78F7B8ED-8199-4CC9-8894-528C53898C46}"/>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8039477" y="554893"/>
            <a:ext cx="569966" cy="570441"/>
          </a:xfrm>
          <a:prstGeom prst="rect">
            <a:avLst/>
          </a:prstGeom>
        </p:spPr>
      </p:pic>
      <p:cxnSp>
        <p:nvCxnSpPr>
          <p:cNvPr id="44" name="Straight Connector 43">
            <a:extLst>
              <a:ext uri="{FF2B5EF4-FFF2-40B4-BE49-F238E27FC236}">
                <a16:creationId xmlns:a16="http://schemas.microsoft.com/office/drawing/2014/main" id="{5A32D7AA-7FF0-456A-8DCF-4BF1B06BD28E}"/>
              </a:ext>
            </a:extLst>
          </p:cNvPr>
          <p:cNvCxnSpPr>
            <a:cxnSpLocks/>
          </p:cNvCxnSpPr>
          <p:nvPr userDrawn="1"/>
        </p:nvCxnSpPr>
        <p:spPr>
          <a:xfrm>
            <a:off x="992415" y="4714908"/>
            <a:ext cx="141695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6353916-ADF7-40A6-A529-4DE04B980AC7}"/>
              </a:ext>
            </a:extLst>
          </p:cNvPr>
          <p:cNvSpPr>
            <a:spLocks noGrp="1"/>
          </p:cNvSpPr>
          <p:nvPr>
            <p:ph type="body" sz="quarter" idx="15"/>
          </p:nvPr>
        </p:nvSpPr>
        <p:spPr>
          <a:xfrm>
            <a:off x="6321152" y="5835930"/>
            <a:ext cx="2287862" cy="539750"/>
          </a:xfrm>
        </p:spPr>
        <p:txBody>
          <a:bodyPr anchor="b"/>
          <a:lstStyle>
            <a:lvl1pPr>
              <a:defRPr sz="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04253515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02 Placeholder">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4DDD1E85-2A4E-4C98-A92B-1662301D7DA5}"/>
              </a:ext>
            </a:extLst>
          </p:cNvPr>
          <p:cNvSpPr/>
          <p:nvPr userDrawn="1"/>
        </p:nvSpPr>
        <p:spPr>
          <a:xfrm>
            <a:off x="2" y="1"/>
            <a:ext cx="9143999" cy="6858001"/>
          </a:xfrm>
          <a:custGeom>
            <a:avLst/>
            <a:gdLst>
              <a:gd name="connsiteX0" fmla="*/ 0 w 9143999"/>
              <a:gd name="connsiteY0" fmla="*/ 0 h 6858001"/>
              <a:gd name="connsiteX1" fmla="*/ 4951113 w 9143999"/>
              <a:gd name="connsiteY1" fmla="*/ 0 h 6858001"/>
              <a:gd name="connsiteX2" fmla="*/ 6537230 w 9143999"/>
              <a:gd name="connsiteY2" fmla="*/ 1795045 h 6858001"/>
              <a:gd name="connsiteX3" fmla="*/ 9143999 w 9143999"/>
              <a:gd name="connsiteY3" fmla="*/ 4956754 h 6858001"/>
              <a:gd name="connsiteX4" fmla="*/ 9143999 w 9143999"/>
              <a:gd name="connsiteY4" fmla="*/ 6858001 h 6858001"/>
              <a:gd name="connsiteX5" fmla="*/ 0 w 9143999"/>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6858001">
                <a:moveTo>
                  <a:pt x="0" y="0"/>
                </a:moveTo>
                <a:lnTo>
                  <a:pt x="4951113" y="0"/>
                </a:lnTo>
                <a:lnTo>
                  <a:pt x="6537230" y="1795045"/>
                </a:lnTo>
                <a:lnTo>
                  <a:pt x="9143999" y="4956754"/>
                </a:lnTo>
                <a:lnTo>
                  <a:pt x="9143999" y="6858001"/>
                </a:lnTo>
                <a:lnTo>
                  <a:pt x="0" y="6858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0">
            <a:extLst>
              <a:ext uri="{FF2B5EF4-FFF2-40B4-BE49-F238E27FC236}">
                <a16:creationId xmlns:a16="http://schemas.microsoft.com/office/drawing/2014/main" id="{AF634A59-4C7D-46FF-B22B-66AFA04B4FC1}"/>
              </a:ext>
            </a:extLst>
          </p:cNvPr>
          <p:cNvSpPr>
            <a:spLocks noGrp="1"/>
          </p:cNvSpPr>
          <p:nvPr>
            <p:ph type="body" sz="quarter" idx="12" hasCustomPrompt="1"/>
          </p:nvPr>
        </p:nvSpPr>
        <p:spPr>
          <a:xfrm>
            <a:off x="264442" y="108642"/>
            <a:ext cx="8612858" cy="1040708"/>
          </a:xfrm>
          <a:prstGeom prst="rect">
            <a:avLst/>
          </a:prstGeom>
        </p:spPr>
        <p:txBody>
          <a:bodyPr anchor="b"/>
          <a:lstStyle>
            <a:lvl1pPr marL="0" indent="0" algn="ctr">
              <a:lnSpc>
                <a:spcPct val="80000"/>
              </a:lnSpc>
              <a:spcBef>
                <a:spcPts val="0"/>
              </a:spcBef>
              <a:buNone/>
              <a:defRPr sz="3600" b="1" i="0" cap="all" baseline="0">
                <a:solidFill>
                  <a:schemeClr val="tx2">
                    <a:lumMod val="75000"/>
                  </a:schemeClr>
                </a:solidFill>
                <a:latin typeface="+mj-lt"/>
              </a:defRPr>
            </a:lvl1pPr>
          </a:lstStyle>
          <a:p>
            <a:pPr lvl="0"/>
            <a:r>
              <a:rPr lang="en-US" dirty="0"/>
              <a:t>Cover Slide 01</a:t>
            </a:r>
          </a:p>
        </p:txBody>
      </p:sp>
      <p:sp>
        <p:nvSpPr>
          <p:cNvPr id="24" name="Text Placeholder 20">
            <a:extLst>
              <a:ext uri="{FF2B5EF4-FFF2-40B4-BE49-F238E27FC236}">
                <a16:creationId xmlns:a16="http://schemas.microsoft.com/office/drawing/2014/main" id="{D1DDF9E5-4BCB-4785-83F2-97B9AAFE9671}"/>
              </a:ext>
            </a:extLst>
          </p:cNvPr>
          <p:cNvSpPr>
            <a:spLocks noGrp="1"/>
          </p:cNvSpPr>
          <p:nvPr>
            <p:ph type="body" sz="quarter" idx="13" hasCustomPrompt="1"/>
          </p:nvPr>
        </p:nvSpPr>
        <p:spPr>
          <a:xfrm>
            <a:off x="1126470" y="1393193"/>
            <a:ext cx="6891060" cy="304800"/>
          </a:xfrm>
          <a:prstGeom prst="rect">
            <a:avLst/>
          </a:prstGeom>
        </p:spPr>
        <p:txBody>
          <a:bodyPr anchor="ctr"/>
          <a:lstStyle>
            <a:lvl1pPr marL="0" indent="0" algn="ctr">
              <a:buNone/>
              <a:defRPr sz="1600" b="0" cap="none" baseline="0">
                <a:solidFill>
                  <a:schemeClr val="tx2">
                    <a:lumMod val="75000"/>
                  </a:schemeClr>
                </a:solidFill>
              </a:defRPr>
            </a:lvl1pPr>
          </a:lstStyle>
          <a:p>
            <a:r>
              <a:rPr lang="en-US" dirty="0"/>
              <a:t>Subtitle Placeholder</a:t>
            </a:r>
          </a:p>
        </p:txBody>
      </p:sp>
      <p:cxnSp>
        <p:nvCxnSpPr>
          <p:cNvPr id="25" name="Straight Connector 24">
            <a:extLst>
              <a:ext uri="{FF2B5EF4-FFF2-40B4-BE49-F238E27FC236}">
                <a16:creationId xmlns:a16="http://schemas.microsoft.com/office/drawing/2014/main" id="{C75A9194-42D7-4CD3-8D6F-1D94A8422D94}"/>
              </a:ext>
            </a:extLst>
          </p:cNvPr>
          <p:cNvCxnSpPr>
            <a:cxnSpLocks/>
          </p:cNvCxnSpPr>
          <p:nvPr userDrawn="1"/>
        </p:nvCxnSpPr>
        <p:spPr>
          <a:xfrm>
            <a:off x="4182346" y="1267865"/>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Picture Placeholder 4">
            <a:extLst>
              <a:ext uri="{FF2B5EF4-FFF2-40B4-BE49-F238E27FC236}">
                <a16:creationId xmlns:a16="http://schemas.microsoft.com/office/drawing/2014/main" id="{1F5AA5E6-292D-4070-AEAD-6866BA9684A5}"/>
              </a:ext>
            </a:extLst>
          </p:cNvPr>
          <p:cNvSpPr>
            <a:spLocks noGrp="1"/>
          </p:cNvSpPr>
          <p:nvPr>
            <p:ph type="pic" sz="quarter" idx="14"/>
          </p:nvPr>
        </p:nvSpPr>
        <p:spPr>
          <a:xfrm>
            <a:off x="108642" y="2322514"/>
            <a:ext cx="8926715" cy="4426844"/>
          </a:xfrm>
          <a:solidFill>
            <a:schemeClr val="bg1">
              <a:lumMod val="65000"/>
            </a:schemeClr>
          </a:solidFill>
        </p:spPr>
        <p:txBody>
          <a:bodyPr anchor="ctr"/>
          <a:lstStyle>
            <a:lvl1pPr algn="ctr">
              <a:defRPr sz="2400"/>
            </a:lvl1pPr>
          </a:lstStyle>
          <a:p>
            <a:endParaRPr lang="en-US" dirty="0"/>
          </a:p>
        </p:txBody>
      </p:sp>
      <p:grpSp>
        <p:nvGrpSpPr>
          <p:cNvPr id="6" name="Group 5">
            <a:extLst>
              <a:ext uri="{FF2B5EF4-FFF2-40B4-BE49-F238E27FC236}">
                <a16:creationId xmlns:a16="http://schemas.microsoft.com/office/drawing/2014/main" id="{A47F140D-8B62-4EF0-8B14-50381AEBE94F}"/>
              </a:ext>
            </a:extLst>
          </p:cNvPr>
          <p:cNvGrpSpPr/>
          <p:nvPr userDrawn="1"/>
        </p:nvGrpSpPr>
        <p:grpSpPr>
          <a:xfrm>
            <a:off x="0" y="0"/>
            <a:ext cx="9144000" cy="6858002"/>
            <a:chOff x="0" y="0"/>
            <a:chExt cx="9144000" cy="6858002"/>
          </a:xfrm>
          <a:solidFill>
            <a:schemeClr val="bg1"/>
          </a:solidFill>
        </p:grpSpPr>
        <p:sp>
          <p:nvSpPr>
            <p:cNvPr id="7" name="Rectangle 6">
              <a:extLst>
                <a:ext uri="{FF2B5EF4-FFF2-40B4-BE49-F238E27FC236}">
                  <a16:creationId xmlns:a16="http://schemas.microsoft.com/office/drawing/2014/main" id="{98A68819-6112-466A-B61C-F3D0449D0D5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59514B-D6E2-4DEE-83FE-C30F6F7A4A96}"/>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2B91912-D887-480A-9658-F714707CDDD9}"/>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51B0A0-244F-4960-A562-FEBB05219CF3}"/>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37CA82E1-0E2F-445A-B927-A938031B93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50319" y="2122190"/>
            <a:ext cx="843362" cy="843362"/>
          </a:xfrm>
          <a:prstGeom prst="rect">
            <a:avLst/>
          </a:prstGeom>
        </p:spPr>
      </p:pic>
      <p:sp>
        <p:nvSpPr>
          <p:cNvPr id="4" name="Text Placeholder 3">
            <a:extLst>
              <a:ext uri="{FF2B5EF4-FFF2-40B4-BE49-F238E27FC236}">
                <a16:creationId xmlns:a16="http://schemas.microsoft.com/office/drawing/2014/main" id="{4C99C4EA-9A44-4FCB-8275-8A927C0B382B}"/>
              </a:ext>
            </a:extLst>
          </p:cNvPr>
          <p:cNvSpPr>
            <a:spLocks noGrp="1"/>
          </p:cNvSpPr>
          <p:nvPr>
            <p:ph type="body" sz="quarter" idx="15" hasCustomPrompt="1"/>
          </p:nvPr>
        </p:nvSpPr>
        <p:spPr>
          <a:xfrm>
            <a:off x="7213600" y="6362700"/>
            <a:ext cx="1822450" cy="387350"/>
          </a:xfrm>
        </p:spPr>
        <p:txBody>
          <a:bodyPr lIns="0" tIns="0" rIns="91440" bIns="91440" anchor="b"/>
          <a:lstStyle>
            <a:lvl1pPr algn="r">
              <a:defRPr lang="en-US" sz="700" kern="1200" cap="all" baseline="0" dirty="0" smtClean="0">
                <a:solidFill>
                  <a:schemeClr val="accent6"/>
                </a:solidFill>
                <a:latin typeface="+mn-lt"/>
                <a:ea typeface="+mn-ea"/>
                <a:cs typeface="+mn-cs"/>
              </a:defRPr>
            </a:lvl1pPr>
            <a:lvl2pPr>
              <a:defRPr lang="en-US" sz="700" kern="1200" dirty="0" smtClean="0">
                <a:solidFill>
                  <a:schemeClr val="accent6"/>
                </a:solidFill>
                <a:latin typeface="+mn-lt"/>
                <a:ea typeface="+mn-ea"/>
                <a:cs typeface="+mn-cs"/>
              </a:defRPr>
            </a:lvl2pPr>
            <a:lvl3pPr>
              <a:defRPr lang="en-US" sz="700" kern="1200" dirty="0" smtClean="0">
                <a:solidFill>
                  <a:schemeClr val="accent6"/>
                </a:solidFill>
                <a:latin typeface="+mn-lt"/>
                <a:ea typeface="+mn-ea"/>
                <a:cs typeface="+mn-cs"/>
              </a:defRPr>
            </a:lvl3pPr>
            <a:lvl4pPr>
              <a:defRPr lang="en-US" sz="700" kern="1200" dirty="0" smtClean="0">
                <a:solidFill>
                  <a:schemeClr val="accent6"/>
                </a:solidFill>
                <a:latin typeface="+mn-lt"/>
                <a:ea typeface="+mn-ea"/>
                <a:cs typeface="+mn-cs"/>
              </a:defRPr>
            </a:lvl4pPr>
            <a:lvl5pPr>
              <a:defRPr lang="en-US" sz="700" kern="1200" dirty="0">
                <a:solidFill>
                  <a:schemeClr val="accent6"/>
                </a:solidFill>
                <a:latin typeface="+mn-lt"/>
                <a:ea typeface="+mn-ea"/>
                <a:cs typeface="+mn-cs"/>
              </a:defRPr>
            </a:lvl5pPr>
          </a:lstStyle>
          <a:p>
            <a:pPr lvl="0"/>
            <a:r>
              <a:rPr lang="en-US" dirty="0"/>
              <a:t>INTERNAL USE ONLY</a:t>
            </a:r>
          </a:p>
        </p:txBody>
      </p:sp>
    </p:spTree>
    <p:extLst>
      <p:ext uri="{BB962C8B-B14F-4D97-AF65-F5344CB8AC3E}">
        <p14:creationId xmlns:p14="http://schemas.microsoft.com/office/powerpoint/2010/main" val="162308731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losing Slide 01">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953BA2AB-78F3-4F13-B2BF-6AED809F2CD9}"/>
              </a:ext>
            </a:extLst>
          </p:cNvPr>
          <p:cNvSpPr/>
          <p:nvPr userDrawn="1"/>
        </p:nvSpPr>
        <p:spPr>
          <a:xfrm flipH="1">
            <a:off x="-3" y="0"/>
            <a:ext cx="9143999" cy="6857999"/>
          </a:xfrm>
          <a:prstGeom prst="rect">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750C2AA-2A80-4F63-AD8E-7E7B86A27CE9}"/>
              </a:ext>
            </a:extLst>
          </p:cNvPr>
          <p:cNvSpPr/>
          <p:nvPr userDrawn="1"/>
        </p:nvSpPr>
        <p:spPr>
          <a:xfrm flipH="1">
            <a:off x="557057" y="1258436"/>
            <a:ext cx="3870102" cy="5490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grpSp>
        <p:nvGrpSpPr>
          <p:cNvPr id="4" name="Group 3">
            <a:extLst>
              <a:ext uri="{FF2B5EF4-FFF2-40B4-BE49-F238E27FC236}">
                <a16:creationId xmlns:a16="http://schemas.microsoft.com/office/drawing/2014/main" id="{47598156-057B-4261-8236-2DA70DD936CE}"/>
              </a:ext>
            </a:extLst>
          </p:cNvPr>
          <p:cNvGrpSpPr/>
          <p:nvPr userDrawn="1"/>
        </p:nvGrpSpPr>
        <p:grpSpPr>
          <a:xfrm>
            <a:off x="0" y="0"/>
            <a:ext cx="9144000" cy="6858002"/>
            <a:chOff x="0" y="0"/>
            <a:chExt cx="9144000" cy="6858002"/>
          </a:xfrm>
          <a:solidFill>
            <a:schemeClr val="bg1"/>
          </a:solidFill>
        </p:grpSpPr>
        <p:sp>
          <p:nvSpPr>
            <p:cNvPr id="5" name="Rectangle 4">
              <a:extLst>
                <a:ext uri="{FF2B5EF4-FFF2-40B4-BE49-F238E27FC236}">
                  <a16:creationId xmlns:a16="http://schemas.microsoft.com/office/drawing/2014/main" id="{350A8283-0B61-4290-BED3-5337278E0063}"/>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C27F0-A823-4252-AA69-86EC00F739EB}"/>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C6FF5B-E881-4C8D-9A44-AB29A4B84A11}"/>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CCBB17-CAD7-442B-B5DD-FC17D5C0803D}"/>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21">
            <a:extLst>
              <a:ext uri="{FF2B5EF4-FFF2-40B4-BE49-F238E27FC236}">
                <a16:creationId xmlns:a16="http://schemas.microsoft.com/office/drawing/2014/main" id="{BEFB1510-948A-4905-A0B2-754D31C440B1}"/>
              </a:ext>
            </a:extLst>
          </p:cNvPr>
          <p:cNvSpPr>
            <a:spLocks noGrp="1"/>
          </p:cNvSpPr>
          <p:nvPr>
            <p:ph type="body" sz="quarter" idx="11" hasCustomPrompt="1"/>
          </p:nvPr>
        </p:nvSpPr>
        <p:spPr>
          <a:xfrm>
            <a:off x="2563084" y="3866994"/>
            <a:ext cx="1610344" cy="365108"/>
          </a:xfrm>
        </p:spPr>
        <p:txBody>
          <a:bodyPr anchor="ctr"/>
          <a:lstStyle>
            <a:lvl1pPr>
              <a:spcBef>
                <a:spcPts val="0"/>
              </a:spcBef>
              <a:defRPr sz="900">
                <a:solidFill>
                  <a:schemeClr val="tx2">
                    <a:lumMod val="75000"/>
                  </a:schemeClr>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17" name="Text Placeholder 21">
            <a:extLst>
              <a:ext uri="{FF2B5EF4-FFF2-40B4-BE49-F238E27FC236}">
                <a16:creationId xmlns:a16="http://schemas.microsoft.com/office/drawing/2014/main" id="{268B9892-7261-4B52-ADE8-47A09A213BAA}"/>
              </a:ext>
            </a:extLst>
          </p:cNvPr>
          <p:cNvSpPr>
            <a:spLocks noGrp="1"/>
          </p:cNvSpPr>
          <p:nvPr>
            <p:ph type="body" sz="quarter" idx="12" hasCustomPrompt="1"/>
          </p:nvPr>
        </p:nvSpPr>
        <p:spPr>
          <a:xfrm>
            <a:off x="2111636" y="3176223"/>
            <a:ext cx="2061791" cy="610587"/>
          </a:xfrm>
        </p:spPr>
        <p:txBody>
          <a:bodyPr anchor="b"/>
          <a:lstStyle>
            <a:lvl1pPr>
              <a:spcBef>
                <a:spcPts val="0"/>
              </a:spcBef>
              <a:defRPr sz="1400" b="1" cap="all" baseline="0">
                <a:solidFill>
                  <a:schemeClr val="tx2">
                    <a:lumMod val="75000"/>
                  </a:schemeClr>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a:t>
            </a:r>
            <a:br>
              <a:rPr lang="en-US" dirty="0"/>
            </a:br>
            <a:r>
              <a:rPr lang="en-US" dirty="0"/>
              <a:t>Last name</a:t>
            </a:r>
          </a:p>
        </p:txBody>
      </p:sp>
      <p:grpSp>
        <p:nvGrpSpPr>
          <p:cNvPr id="3" name="Group 2">
            <a:extLst>
              <a:ext uri="{FF2B5EF4-FFF2-40B4-BE49-F238E27FC236}">
                <a16:creationId xmlns:a16="http://schemas.microsoft.com/office/drawing/2014/main" id="{7EF0A26A-EA06-49A8-96FD-5B80BBAC139C}"/>
              </a:ext>
            </a:extLst>
          </p:cNvPr>
          <p:cNvGrpSpPr/>
          <p:nvPr userDrawn="1"/>
        </p:nvGrpSpPr>
        <p:grpSpPr>
          <a:xfrm>
            <a:off x="2130776" y="3877401"/>
            <a:ext cx="344295" cy="344295"/>
            <a:chOff x="979949" y="5771957"/>
            <a:chExt cx="344295" cy="344295"/>
          </a:xfrm>
        </p:grpSpPr>
        <p:sp>
          <p:nvSpPr>
            <p:cNvPr id="19" name="Rectangle 18">
              <a:extLst>
                <a:ext uri="{FF2B5EF4-FFF2-40B4-BE49-F238E27FC236}">
                  <a16:creationId xmlns:a16="http://schemas.microsoft.com/office/drawing/2014/main" id="{20ABA339-B7B3-408A-8B39-105F9142F01B}"/>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Graphic 25">
              <a:extLst>
                <a:ext uri="{FF2B5EF4-FFF2-40B4-BE49-F238E27FC236}">
                  <a16:creationId xmlns:a16="http://schemas.microsoft.com/office/drawing/2014/main" id="{2D77AD7A-845A-4EED-981C-211860C6A33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cxnSp>
        <p:nvCxnSpPr>
          <p:cNvPr id="44" name="Straight Connector 43">
            <a:extLst>
              <a:ext uri="{FF2B5EF4-FFF2-40B4-BE49-F238E27FC236}">
                <a16:creationId xmlns:a16="http://schemas.microsoft.com/office/drawing/2014/main" id="{5A32D7AA-7FF0-456A-8DCF-4BF1B06BD28E}"/>
              </a:ext>
            </a:extLst>
          </p:cNvPr>
          <p:cNvCxnSpPr>
            <a:cxnSpLocks/>
          </p:cNvCxnSpPr>
          <p:nvPr userDrawn="1"/>
        </p:nvCxnSpPr>
        <p:spPr>
          <a:xfrm>
            <a:off x="811113" y="4510545"/>
            <a:ext cx="14630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19">
            <a:extLst>
              <a:ext uri="{FF2B5EF4-FFF2-40B4-BE49-F238E27FC236}">
                <a16:creationId xmlns:a16="http://schemas.microsoft.com/office/drawing/2014/main" id="{8397DA71-D72B-40A6-B740-15DB64E95268}"/>
              </a:ext>
            </a:extLst>
          </p:cNvPr>
          <p:cNvSpPr>
            <a:spLocks noGrp="1"/>
          </p:cNvSpPr>
          <p:nvPr>
            <p:ph type="pic" sz="quarter" idx="13"/>
          </p:nvPr>
        </p:nvSpPr>
        <p:spPr>
          <a:xfrm>
            <a:off x="808130" y="3176223"/>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29" name="Text Placeholder 21">
            <a:extLst>
              <a:ext uri="{FF2B5EF4-FFF2-40B4-BE49-F238E27FC236}">
                <a16:creationId xmlns:a16="http://schemas.microsoft.com/office/drawing/2014/main" id="{1EBA57BF-7601-4018-B27F-2CA847DCE238}"/>
              </a:ext>
            </a:extLst>
          </p:cNvPr>
          <p:cNvSpPr>
            <a:spLocks noGrp="1"/>
          </p:cNvSpPr>
          <p:nvPr>
            <p:ph type="body" sz="quarter" idx="14" hasCustomPrompt="1"/>
          </p:nvPr>
        </p:nvSpPr>
        <p:spPr>
          <a:xfrm>
            <a:off x="2563084" y="5475158"/>
            <a:ext cx="1610344" cy="365108"/>
          </a:xfrm>
        </p:spPr>
        <p:txBody>
          <a:bodyPr anchor="ctr"/>
          <a:lstStyle>
            <a:lvl1pPr>
              <a:spcBef>
                <a:spcPts val="0"/>
              </a:spcBef>
              <a:defRPr sz="900">
                <a:solidFill>
                  <a:schemeClr val="tx2">
                    <a:lumMod val="75000"/>
                  </a:schemeClr>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30" name="Text Placeholder 21">
            <a:extLst>
              <a:ext uri="{FF2B5EF4-FFF2-40B4-BE49-F238E27FC236}">
                <a16:creationId xmlns:a16="http://schemas.microsoft.com/office/drawing/2014/main" id="{391D8991-C9BA-4BAF-9B3C-93FE379E4223}"/>
              </a:ext>
            </a:extLst>
          </p:cNvPr>
          <p:cNvSpPr>
            <a:spLocks noGrp="1"/>
          </p:cNvSpPr>
          <p:nvPr>
            <p:ph type="body" sz="quarter" idx="15" hasCustomPrompt="1"/>
          </p:nvPr>
        </p:nvSpPr>
        <p:spPr>
          <a:xfrm>
            <a:off x="2111636" y="4784387"/>
            <a:ext cx="2061791" cy="610587"/>
          </a:xfrm>
        </p:spPr>
        <p:txBody>
          <a:bodyPr anchor="b"/>
          <a:lstStyle>
            <a:lvl1pPr>
              <a:spcBef>
                <a:spcPts val="0"/>
              </a:spcBef>
              <a:defRPr sz="1400" b="1" cap="all" baseline="0">
                <a:solidFill>
                  <a:schemeClr val="tx2">
                    <a:lumMod val="75000"/>
                  </a:schemeClr>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a:t>
            </a:r>
            <a:br>
              <a:rPr lang="en-US" dirty="0"/>
            </a:br>
            <a:r>
              <a:rPr lang="en-US" dirty="0"/>
              <a:t>Last name</a:t>
            </a:r>
          </a:p>
        </p:txBody>
      </p:sp>
      <p:grpSp>
        <p:nvGrpSpPr>
          <p:cNvPr id="31" name="Group 30">
            <a:extLst>
              <a:ext uri="{FF2B5EF4-FFF2-40B4-BE49-F238E27FC236}">
                <a16:creationId xmlns:a16="http://schemas.microsoft.com/office/drawing/2014/main" id="{0A9427A3-576A-440F-96B9-4493BD4A6F52}"/>
              </a:ext>
            </a:extLst>
          </p:cNvPr>
          <p:cNvGrpSpPr/>
          <p:nvPr userDrawn="1"/>
        </p:nvGrpSpPr>
        <p:grpSpPr>
          <a:xfrm>
            <a:off x="2130776" y="5485565"/>
            <a:ext cx="344295" cy="344295"/>
            <a:chOff x="979949" y="5771957"/>
            <a:chExt cx="344295" cy="344295"/>
          </a:xfrm>
        </p:grpSpPr>
        <p:sp>
          <p:nvSpPr>
            <p:cNvPr id="32" name="Rectangle 31">
              <a:extLst>
                <a:ext uri="{FF2B5EF4-FFF2-40B4-BE49-F238E27FC236}">
                  <a16:creationId xmlns:a16="http://schemas.microsoft.com/office/drawing/2014/main" id="{35623A92-26D4-4A47-B4FF-244912A4815F}"/>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3" name="Graphic 32">
              <a:extLst>
                <a:ext uri="{FF2B5EF4-FFF2-40B4-BE49-F238E27FC236}">
                  <a16:creationId xmlns:a16="http://schemas.microsoft.com/office/drawing/2014/main" id="{9FD26952-4784-4E74-912F-645976664616}"/>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sp>
        <p:nvSpPr>
          <p:cNvPr id="36" name="Picture Placeholder 19">
            <a:extLst>
              <a:ext uri="{FF2B5EF4-FFF2-40B4-BE49-F238E27FC236}">
                <a16:creationId xmlns:a16="http://schemas.microsoft.com/office/drawing/2014/main" id="{06564956-2B43-4297-9B58-E3861081B244}"/>
              </a:ext>
            </a:extLst>
          </p:cNvPr>
          <p:cNvSpPr>
            <a:spLocks noGrp="1"/>
          </p:cNvSpPr>
          <p:nvPr>
            <p:ph type="pic" sz="quarter" idx="16"/>
          </p:nvPr>
        </p:nvSpPr>
        <p:spPr>
          <a:xfrm>
            <a:off x="808130" y="4784387"/>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37" name="Rectangle 36">
            <a:extLst>
              <a:ext uri="{FF2B5EF4-FFF2-40B4-BE49-F238E27FC236}">
                <a16:creationId xmlns:a16="http://schemas.microsoft.com/office/drawing/2014/main" id="{1029D974-636D-4C8E-8C46-D6C324C07D5F}"/>
              </a:ext>
            </a:extLst>
          </p:cNvPr>
          <p:cNvSpPr/>
          <p:nvPr userDrawn="1"/>
        </p:nvSpPr>
        <p:spPr>
          <a:xfrm flipH="1">
            <a:off x="4752955" y="1258436"/>
            <a:ext cx="3870102" cy="5490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38" name="Text Placeholder 21">
            <a:extLst>
              <a:ext uri="{FF2B5EF4-FFF2-40B4-BE49-F238E27FC236}">
                <a16:creationId xmlns:a16="http://schemas.microsoft.com/office/drawing/2014/main" id="{BF89342C-F74B-4016-88B4-EE97CC65207E}"/>
              </a:ext>
            </a:extLst>
          </p:cNvPr>
          <p:cNvSpPr>
            <a:spLocks noGrp="1"/>
          </p:cNvSpPr>
          <p:nvPr>
            <p:ph type="body" sz="quarter" idx="17" hasCustomPrompt="1"/>
          </p:nvPr>
        </p:nvSpPr>
        <p:spPr>
          <a:xfrm>
            <a:off x="6758982" y="3866994"/>
            <a:ext cx="1610344" cy="365108"/>
          </a:xfrm>
        </p:spPr>
        <p:txBody>
          <a:bodyPr anchor="ctr"/>
          <a:lstStyle>
            <a:lvl1pPr>
              <a:spcBef>
                <a:spcPts val="0"/>
              </a:spcBef>
              <a:defRPr sz="900">
                <a:solidFill>
                  <a:schemeClr val="tx2">
                    <a:lumMod val="75000"/>
                  </a:schemeClr>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39" name="Text Placeholder 21">
            <a:extLst>
              <a:ext uri="{FF2B5EF4-FFF2-40B4-BE49-F238E27FC236}">
                <a16:creationId xmlns:a16="http://schemas.microsoft.com/office/drawing/2014/main" id="{A6BDE108-3D67-4E2E-8C75-909656EB5137}"/>
              </a:ext>
            </a:extLst>
          </p:cNvPr>
          <p:cNvSpPr>
            <a:spLocks noGrp="1"/>
          </p:cNvSpPr>
          <p:nvPr>
            <p:ph type="body" sz="quarter" idx="18" hasCustomPrompt="1"/>
          </p:nvPr>
        </p:nvSpPr>
        <p:spPr>
          <a:xfrm>
            <a:off x="6307534" y="3176223"/>
            <a:ext cx="2061791" cy="610587"/>
          </a:xfrm>
        </p:spPr>
        <p:txBody>
          <a:bodyPr anchor="b"/>
          <a:lstStyle>
            <a:lvl1pPr>
              <a:spcBef>
                <a:spcPts val="0"/>
              </a:spcBef>
              <a:defRPr sz="1400" b="1" cap="all" baseline="0">
                <a:solidFill>
                  <a:schemeClr val="tx2">
                    <a:lumMod val="75000"/>
                  </a:schemeClr>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a:t>
            </a:r>
            <a:br>
              <a:rPr lang="en-US" dirty="0"/>
            </a:br>
            <a:r>
              <a:rPr lang="en-US" dirty="0"/>
              <a:t>Last name</a:t>
            </a:r>
          </a:p>
        </p:txBody>
      </p:sp>
      <p:grpSp>
        <p:nvGrpSpPr>
          <p:cNvPr id="40" name="Group 39">
            <a:extLst>
              <a:ext uri="{FF2B5EF4-FFF2-40B4-BE49-F238E27FC236}">
                <a16:creationId xmlns:a16="http://schemas.microsoft.com/office/drawing/2014/main" id="{E6671784-4523-40BB-B12B-E29EDBDE3035}"/>
              </a:ext>
            </a:extLst>
          </p:cNvPr>
          <p:cNvGrpSpPr/>
          <p:nvPr userDrawn="1"/>
        </p:nvGrpSpPr>
        <p:grpSpPr>
          <a:xfrm>
            <a:off x="6326674" y="3877401"/>
            <a:ext cx="344295" cy="344295"/>
            <a:chOff x="979949" y="5771957"/>
            <a:chExt cx="344295" cy="344295"/>
          </a:xfrm>
        </p:grpSpPr>
        <p:sp>
          <p:nvSpPr>
            <p:cNvPr id="41" name="Rectangle 40">
              <a:extLst>
                <a:ext uri="{FF2B5EF4-FFF2-40B4-BE49-F238E27FC236}">
                  <a16:creationId xmlns:a16="http://schemas.microsoft.com/office/drawing/2014/main" id="{8B201533-8985-47B2-A6C0-7AAACED26894}"/>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2" name="Graphic 41">
              <a:extLst>
                <a:ext uri="{FF2B5EF4-FFF2-40B4-BE49-F238E27FC236}">
                  <a16:creationId xmlns:a16="http://schemas.microsoft.com/office/drawing/2014/main" id="{58D06113-7A2C-409B-9651-327454505262}"/>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cxnSp>
        <p:nvCxnSpPr>
          <p:cNvPr id="43" name="Straight Connector 42">
            <a:extLst>
              <a:ext uri="{FF2B5EF4-FFF2-40B4-BE49-F238E27FC236}">
                <a16:creationId xmlns:a16="http://schemas.microsoft.com/office/drawing/2014/main" id="{17CD671A-649C-4316-B1F4-155FF8878EDA}"/>
              </a:ext>
            </a:extLst>
          </p:cNvPr>
          <p:cNvCxnSpPr>
            <a:cxnSpLocks/>
          </p:cNvCxnSpPr>
          <p:nvPr userDrawn="1"/>
        </p:nvCxnSpPr>
        <p:spPr>
          <a:xfrm>
            <a:off x="5007011" y="4510545"/>
            <a:ext cx="14630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Picture Placeholder 19">
            <a:extLst>
              <a:ext uri="{FF2B5EF4-FFF2-40B4-BE49-F238E27FC236}">
                <a16:creationId xmlns:a16="http://schemas.microsoft.com/office/drawing/2014/main" id="{F082E4C2-CB02-4AC2-9F33-2408132D57D7}"/>
              </a:ext>
            </a:extLst>
          </p:cNvPr>
          <p:cNvSpPr>
            <a:spLocks noGrp="1"/>
          </p:cNvSpPr>
          <p:nvPr>
            <p:ph type="pic" sz="quarter" idx="19"/>
          </p:nvPr>
        </p:nvSpPr>
        <p:spPr>
          <a:xfrm>
            <a:off x="5004028" y="3176223"/>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46" name="Text Placeholder 21">
            <a:extLst>
              <a:ext uri="{FF2B5EF4-FFF2-40B4-BE49-F238E27FC236}">
                <a16:creationId xmlns:a16="http://schemas.microsoft.com/office/drawing/2014/main" id="{E3610EB2-5563-4220-9E4F-FD16A3147377}"/>
              </a:ext>
            </a:extLst>
          </p:cNvPr>
          <p:cNvSpPr>
            <a:spLocks noGrp="1"/>
          </p:cNvSpPr>
          <p:nvPr>
            <p:ph type="body" sz="quarter" idx="20" hasCustomPrompt="1"/>
          </p:nvPr>
        </p:nvSpPr>
        <p:spPr>
          <a:xfrm>
            <a:off x="6758982" y="5475158"/>
            <a:ext cx="1610344" cy="365108"/>
          </a:xfrm>
        </p:spPr>
        <p:txBody>
          <a:bodyPr anchor="ctr"/>
          <a:lstStyle>
            <a:lvl1pPr>
              <a:spcBef>
                <a:spcPts val="0"/>
              </a:spcBef>
              <a:defRPr sz="900">
                <a:solidFill>
                  <a:schemeClr val="tx2">
                    <a:lumMod val="75000"/>
                  </a:schemeClr>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47" name="Text Placeholder 21">
            <a:extLst>
              <a:ext uri="{FF2B5EF4-FFF2-40B4-BE49-F238E27FC236}">
                <a16:creationId xmlns:a16="http://schemas.microsoft.com/office/drawing/2014/main" id="{AEF56316-90AC-4922-99B2-3BFC39E24D9F}"/>
              </a:ext>
            </a:extLst>
          </p:cNvPr>
          <p:cNvSpPr>
            <a:spLocks noGrp="1"/>
          </p:cNvSpPr>
          <p:nvPr>
            <p:ph type="body" sz="quarter" idx="21" hasCustomPrompt="1"/>
          </p:nvPr>
        </p:nvSpPr>
        <p:spPr>
          <a:xfrm>
            <a:off x="6307534" y="4784387"/>
            <a:ext cx="2061791" cy="610587"/>
          </a:xfrm>
        </p:spPr>
        <p:txBody>
          <a:bodyPr anchor="b"/>
          <a:lstStyle>
            <a:lvl1pPr>
              <a:spcBef>
                <a:spcPts val="0"/>
              </a:spcBef>
              <a:defRPr sz="1400" b="1" cap="all" baseline="0">
                <a:solidFill>
                  <a:schemeClr val="tx2">
                    <a:lumMod val="75000"/>
                  </a:schemeClr>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a:t>
            </a:r>
            <a:br>
              <a:rPr lang="en-US" dirty="0"/>
            </a:br>
            <a:r>
              <a:rPr lang="en-US" dirty="0"/>
              <a:t>Last name</a:t>
            </a:r>
          </a:p>
        </p:txBody>
      </p:sp>
      <p:grpSp>
        <p:nvGrpSpPr>
          <p:cNvPr id="48" name="Group 47">
            <a:extLst>
              <a:ext uri="{FF2B5EF4-FFF2-40B4-BE49-F238E27FC236}">
                <a16:creationId xmlns:a16="http://schemas.microsoft.com/office/drawing/2014/main" id="{F33AFBB4-6FB3-43EF-81EB-F893BB6728AA}"/>
              </a:ext>
            </a:extLst>
          </p:cNvPr>
          <p:cNvGrpSpPr/>
          <p:nvPr userDrawn="1"/>
        </p:nvGrpSpPr>
        <p:grpSpPr>
          <a:xfrm>
            <a:off x="6326674" y="5485565"/>
            <a:ext cx="344295" cy="344295"/>
            <a:chOff x="979949" y="5771957"/>
            <a:chExt cx="344295" cy="344295"/>
          </a:xfrm>
        </p:grpSpPr>
        <p:sp>
          <p:nvSpPr>
            <p:cNvPr id="49" name="Rectangle 48">
              <a:extLst>
                <a:ext uri="{FF2B5EF4-FFF2-40B4-BE49-F238E27FC236}">
                  <a16:creationId xmlns:a16="http://schemas.microsoft.com/office/drawing/2014/main" id="{F3314503-89E8-47E6-A604-E27738F105A9}"/>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0" name="Graphic 49">
              <a:extLst>
                <a:ext uri="{FF2B5EF4-FFF2-40B4-BE49-F238E27FC236}">
                  <a16:creationId xmlns:a16="http://schemas.microsoft.com/office/drawing/2014/main" id="{F7B8E401-436B-4216-8974-93706A7DC6B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sp>
        <p:nvSpPr>
          <p:cNvPr id="51" name="Picture Placeholder 19">
            <a:extLst>
              <a:ext uri="{FF2B5EF4-FFF2-40B4-BE49-F238E27FC236}">
                <a16:creationId xmlns:a16="http://schemas.microsoft.com/office/drawing/2014/main" id="{83D79B16-D7FC-4D12-9C13-8CBEF5847E4F}"/>
              </a:ext>
            </a:extLst>
          </p:cNvPr>
          <p:cNvSpPr>
            <a:spLocks noGrp="1"/>
          </p:cNvSpPr>
          <p:nvPr>
            <p:ph type="pic" sz="quarter" idx="22"/>
          </p:nvPr>
        </p:nvSpPr>
        <p:spPr>
          <a:xfrm>
            <a:off x="5004028" y="4784387"/>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52" name="Text Placeholder 21">
            <a:extLst>
              <a:ext uri="{FF2B5EF4-FFF2-40B4-BE49-F238E27FC236}">
                <a16:creationId xmlns:a16="http://schemas.microsoft.com/office/drawing/2014/main" id="{24584762-012F-439A-B81B-D90CD48D7A4A}"/>
              </a:ext>
            </a:extLst>
          </p:cNvPr>
          <p:cNvSpPr>
            <a:spLocks noGrp="1"/>
          </p:cNvSpPr>
          <p:nvPr>
            <p:ph type="body" sz="quarter" idx="23" hasCustomPrompt="1"/>
          </p:nvPr>
        </p:nvSpPr>
        <p:spPr>
          <a:xfrm>
            <a:off x="2563084" y="2249310"/>
            <a:ext cx="1610344" cy="365108"/>
          </a:xfrm>
        </p:spPr>
        <p:txBody>
          <a:bodyPr anchor="ctr"/>
          <a:lstStyle>
            <a:lvl1pPr>
              <a:spcBef>
                <a:spcPts val="0"/>
              </a:spcBef>
              <a:defRPr sz="900">
                <a:solidFill>
                  <a:schemeClr val="tx2">
                    <a:lumMod val="75000"/>
                  </a:schemeClr>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53" name="Text Placeholder 21">
            <a:extLst>
              <a:ext uri="{FF2B5EF4-FFF2-40B4-BE49-F238E27FC236}">
                <a16:creationId xmlns:a16="http://schemas.microsoft.com/office/drawing/2014/main" id="{C8E03D1E-2290-4073-A336-EDB691028546}"/>
              </a:ext>
            </a:extLst>
          </p:cNvPr>
          <p:cNvSpPr>
            <a:spLocks noGrp="1"/>
          </p:cNvSpPr>
          <p:nvPr>
            <p:ph type="body" sz="quarter" idx="24" hasCustomPrompt="1"/>
          </p:nvPr>
        </p:nvSpPr>
        <p:spPr>
          <a:xfrm>
            <a:off x="2111636" y="1558539"/>
            <a:ext cx="2061791" cy="610587"/>
          </a:xfrm>
        </p:spPr>
        <p:txBody>
          <a:bodyPr anchor="b"/>
          <a:lstStyle>
            <a:lvl1pPr>
              <a:spcBef>
                <a:spcPts val="0"/>
              </a:spcBef>
              <a:defRPr sz="1400" b="1" cap="all" baseline="0">
                <a:solidFill>
                  <a:schemeClr val="tx2">
                    <a:lumMod val="75000"/>
                  </a:schemeClr>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a:t>
            </a:r>
            <a:br>
              <a:rPr lang="en-US" dirty="0"/>
            </a:br>
            <a:r>
              <a:rPr lang="en-US" dirty="0"/>
              <a:t>Last name</a:t>
            </a:r>
          </a:p>
        </p:txBody>
      </p:sp>
      <p:grpSp>
        <p:nvGrpSpPr>
          <p:cNvPr id="54" name="Group 53">
            <a:extLst>
              <a:ext uri="{FF2B5EF4-FFF2-40B4-BE49-F238E27FC236}">
                <a16:creationId xmlns:a16="http://schemas.microsoft.com/office/drawing/2014/main" id="{D0EF8E9D-1B1F-4FFA-8FDB-16DEEE41251A}"/>
              </a:ext>
            </a:extLst>
          </p:cNvPr>
          <p:cNvGrpSpPr/>
          <p:nvPr userDrawn="1"/>
        </p:nvGrpSpPr>
        <p:grpSpPr>
          <a:xfrm>
            <a:off x="2130776" y="2259717"/>
            <a:ext cx="344295" cy="344295"/>
            <a:chOff x="979949" y="5771957"/>
            <a:chExt cx="344295" cy="344295"/>
          </a:xfrm>
        </p:grpSpPr>
        <p:sp>
          <p:nvSpPr>
            <p:cNvPr id="55" name="Rectangle 54">
              <a:extLst>
                <a:ext uri="{FF2B5EF4-FFF2-40B4-BE49-F238E27FC236}">
                  <a16:creationId xmlns:a16="http://schemas.microsoft.com/office/drawing/2014/main" id="{33E4FB3B-BF7D-4A55-95E2-A6B0A90A0717}"/>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6" name="Graphic 55">
              <a:extLst>
                <a:ext uri="{FF2B5EF4-FFF2-40B4-BE49-F238E27FC236}">
                  <a16:creationId xmlns:a16="http://schemas.microsoft.com/office/drawing/2014/main" id="{06B3E23C-D2FA-42CB-B864-A42747B7C1F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cxnSp>
        <p:nvCxnSpPr>
          <p:cNvPr id="57" name="Straight Connector 56">
            <a:extLst>
              <a:ext uri="{FF2B5EF4-FFF2-40B4-BE49-F238E27FC236}">
                <a16:creationId xmlns:a16="http://schemas.microsoft.com/office/drawing/2014/main" id="{F1C84750-112D-4117-AA66-EDF13ADCF123}"/>
              </a:ext>
            </a:extLst>
          </p:cNvPr>
          <p:cNvCxnSpPr>
            <a:cxnSpLocks/>
          </p:cNvCxnSpPr>
          <p:nvPr userDrawn="1"/>
        </p:nvCxnSpPr>
        <p:spPr>
          <a:xfrm>
            <a:off x="811113" y="2892861"/>
            <a:ext cx="14630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Picture Placeholder 19">
            <a:extLst>
              <a:ext uri="{FF2B5EF4-FFF2-40B4-BE49-F238E27FC236}">
                <a16:creationId xmlns:a16="http://schemas.microsoft.com/office/drawing/2014/main" id="{7854BA29-1441-430A-9EB7-7F2F12F8F1E0}"/>
              </a:ext>
            </a:extLst>
          </p:cNvPr>
          <p:cNvSpPr>
            <a:spLocks noGrp="1"/>
          </p:cNvSpPr>
          <p:nvPr>
            <p:ph type="pic" sz="quarter" idx="25"/>
          </p:nvPr>
        </p:nvSpPr>
        <p:spPr>
          <a:xfrm>
            <a:off x="808130" y="1558539"/>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59" name="Text Placeholder 21">
            <a:extLst>
              <a:ext uri="{FF2B5EF4-FFF2-40B4-BE49-F238E27FC236}">
                <a16:creationId xmlns:a16="http://schemas.microsoft.com/office/drawing/2014/main" id="{56F09B8D-3C0E-4E94-A253-68402B49BD0F}"/>
              </a:ext>
            </a:extLst>
          </p:cNvPr>
          <p:cNvSpPr>
            <a:spLocks noGrp="1"/>
          </p:cNvSpPr>
          <p:nvPr>
            <p:ph type="body" sz="quarter" idx="26" hasCustomPrompt="1"/>
          </p:nvPr>
        </p:nvSpPr>
        <p:spPr>
          <a:xfrm>
            <a:off x="6758982" y="2249310"/>
            <a:ext cx="1610344" cy="365108"/>
          </a:xfrm>
        </p:spPr>
        <p:txBody>
          <a:bodyPr anchor="ctr"/>
          <a:lstStyle>
            <a:lvl1pPr>
              <a:spcBef>
                <a:spcPts val="0"/>
              </a:spcBef>
              <a:defRPr sz="900">
                <a:solidFill>
                  <a:schemeClr val="tx2">
                    <a:lumMod val="75000"/>
                  </a:schemeClr>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60" name="Text Placeholder 21">
            <a:extLst>
              <a:ext uri="{FF2B5EF4-FFF2-40B4-BE49-F238E27FC236}">
                <a16:creationId xmlns:a16="http://schemas.microsoft.com/office/drawing/2014/main" id="{46E85264-39C9-4FC0-B616-A5054703013E}"/>
              </a:ext>
            </a:extLst>
          </p:cNvPr>
          <p:cNvSpPr>
            <a:spLocks noGrp="1"/>
          </p:cNvSpPr>
          <p:nvPr>
            <p:ph type="body" sz="quarter" idx="27" hasCustomPrompt="1"/>
          </p:nvPr>
        </p:nvSpPr>
        <p:spPr>
          <a:xfrm>
            <a:off x="6307534" y="1558539"/>
            <a:ext cx="2061791" cy="610587"/>
          </a:xfrm>
        </p:spPr>
        <p:txBody>
          <a:bodyPr anchor="b"/>
          <a:lstStyle>
            <a:lvl1pPr>
              <a:spcBef>
                <a:spcPts val="0"/>
              </a:spcBef>
              <a:defRPr sz="1400" b="1" cap="all" baseline="0">
                <a:solidFill>
                  <a:schemeClr val="tx2">
                    <a:lumMod val="75000"/>
                  </a:schemeClr>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a:t>
            </a:r>
            <a:br>
              <a:rPr lang="en-US" dirty="0"/>
            </a:br>
            <a:r>
              <a:rPr lang="en-US" dirty="0"/>
              <a:t>Last name</a:t>
            </a:r>
          </a:p>
        </p:txBody>
      </p:sp>
      <p:grpSp>
        <p:nvGrpSpPr>
          <p:cNvPr id="61" name="Group 60">
            <a:extLst>
              <a:ext uri="{FF2B5EF4-FFF2-40B4-BE49-F238E27FC236}">
                <a16:creationId xmlns:a16="http://schemas.microsoft.com/office/drawing/2014/main" id="{C83514A9-1BA8-44C6-8336-15EA02C4BA15}"/>
              </a:ext>
            </a:extLst>
          </p:cNvPr>
          <p:cNvGrpSpPr/>
          <p:nvPr userDrawn="1"/>
        </p:nvGrpSpPr>
        <p:grpSpPr>
          <a:xfrm>
            <a:off x="6326674" y="2259717"/>
            <a:ext cx="344295" cy="344295"/>
            <a:chOff x="979949" y="5771957"/>
            <a:chExt cx="344295" cy="344295"/>
          </a:xfrm>
        </p:grpSpPr>
        <p:sp>
          <p:nvSpPr>
            <p:cNvPr id="62" name="Rectangle 61">
              <a:extLst>
                <a:ext uri="{FF2B5EF4-FFF2-40B4-BE49-F238E27FC236}">
                  <a16:creationId xmlns:a16="http://schemas.microsoft.com/office/drawing/2014/main" id="{B21005E8-642A-4FC6-A17B-A42049EDC5A8}"/>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3" name="Graphic 62">
              <a:extLst>
                <a:ext uri="{FF2B5EF4-FFF2-40B4-BE49-F238E27FC236}">
                  <a16:creationId xmlns:a16="http://schemas.microsoft.com/office/drawing/2014/main" id="{BB2EA5EE-7AB7-4D16-A4EE-3DF71163E7E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cxnSp>
        <p:nvCxnSpPr>
          <p:cNvPr id="64" name="Straight Connector 63">
            <a:extLst>
              <a:ext uri="{FF2B5EF4-FFF2-40B4-BE49-F238E27FC236}">
                <a16:creationId xmlns:a16="http://schemas.microsoft.com/office/drawing/2014/main" id="{0D5D4C11-9B3C-4B38-AAE7-9540C4FB4990}"/>
              </a:ext>
            </a:extLst>
          </p:cNvPr>
          <p:cNvCxnSpPr>
            <a:cxnSpLocks/>
          </p:cNvCxnSpPr>
          <p:nvPr userDrawn="1"/>
        </p:nvCxnSpPr>
        <p:spPr>
          <a:xfrm>
            <a:off x="5007011" y="2892861"/>
            <a:ext cx="146304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Picture Placeholder 19">
            <a:extLst>
              <a:ext uri="{FF2B5EF4-FFF2-40B4-BE49-F238E27FC236}">
                <a16:creationId xmlns:a16="http://schemas.microsoft.com/office/drawing/2014/main" id="{36EFD5D7-8B72-45C2-8C9E-D644C3DF9919}"/>
              </a:ext>
            </a:extLst>
          </p:cNvPr>
          <p:cNvSpPr>
            <a:spLocks noGrp="1"/>
          </p:cNvSpPr>
          <p:nvPr>
            <p:ph type="pic" sz="quarter" idx="28"/>
          </p:nvPr>
        </p:nvSpPr>
        <p:spPr>
          <a:xfrm>
            <a:off x="5004028" y="1558539"/>
            <a:ext cx="1093940" cy="1017008"/>
          </a:xfrm>
          <a:solidFill>
            <a:schemeClr val="tx2">
              <a:lumMod val="20000"/>
              <a:lumOff val="80000"/>
            </a:schemeClr>
          </a:solidFill>
        </p:spPr>
        <p:txBody>
          <a:bodyPr anchor="ctr" anchorCtr="0"/>
          <a:lstStyle>
            <a:lvl1pPr algn="ctr">
              <a:defRPr sz="1000"/>
            </a:lvl1pPr>
          </a:lstStyle>
          <a:p>
            <a:endParaRPr lang="en-US" dirty="0"/>
          </a:p>
        </p:txBody>
      </p:sp>
      <p:pic>
        <p:nvPicPr>
          <p:cNvPr id="66" name="Picture 65">
            <a:extLst>
              <a:ext uri="{FF2B5EF4-FFF2-40B4-BE49-F238E27FC236}">
                <a16:creationId xmlns:a16="http://schemas.microsoft.com/office/drawing/2014/main" id="{F702D9C2-98DA-4214-B8B7-6BE72C2B7D1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039477" y="554893"/>
            <a:ext cx="569966" cy="570441"/>
          </a:xfrm>
          <a:prstGeom prst="rect">
            <a:avLst/>
          </a:prstGeom>
        </p:spPr>
      </p:pic>
      <p:sp>
        <p:nvSpPr>
          <p:cNvPr id="68" name="Text Placeholder 9">
            <a:extLst>
              <a:ext uri="{FF2B5EF4-FFF2-40B4-BE49-F238E27FC236}">
                <a16:creationId xmlns:a16="http://schemas.microsoft.com/office/drawing/2014/main" id="{2C60D92B-02D8-45FF-B9DB-9DDB0FF8BF09}"/>
              </a:ext>
            </a:extLst>
          </p:cNvPr>
          <p:cNvSpPr>
            <a:spLocks noGrp="1"/>
          </p:cNvSpPr>
          <p:nvPr>
            <p:ph type="body" sz="quarter" idx="29"/>
          </p:nvPr>
        </p:nvSpPr>
        <p:spPr>
          <a:xfrm>
            <a:off x="2673949" y="295838"/>
            <a:ext cx="3796102" cy="349343"/>
          </a:xfrm>
        </p:spPr>
        <p:txBody>
          <a:bodyPr anchor="b"/>
          <a:lstStyle>
            <a:lvl1pPr algn="ctr">
              <a:defRPr sz="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131043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Closing Slide 01">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F612AF0-44F0-4B6C-B069-4C7F8564EF7D}"/>
              </a:ext>
            </a:extLst>
          </p:cNvPr>
          <p:cNvSpPr/>
          <p:nvPr userDrawn="1"/>
        </p:nvSpPr>
        <p:spPr>
          <a:xfrm flipH="1">
            <a:off x="-3" y="0"/>
            <a:ext cx="9143999" cy="6857999"/>
          </a:xfrm>
          <a:prstGeom prst="rect">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47598156-057B-4261-8236-2DA70DD936CE}"/>
              </a:ext>
            </a:extLst>
          </p:cNvPr>
          <p:cNvGrpSpPr/>
          <p:nvPr userDrawn="1"/>
        </p:nvGrpSpPr>
        <p:grpSpPr>
          <a:xfrm>
            <a:off x="0" y="0"/>
            <a:ext cx="9144000" cy="6858002"/>
            <a:chOff x="0" y="0"/>
            <a:chExt cx="9144000" cy="6858002"/>
          </a:xfrm>
          <a:solidFill>
            <a:schemeClr val="bg1"/>
          </a:solidFill>
        </p:grpSpPr>
        <p:sp>
          <p:nvSpPr>
            <p:cNvPr id="5" name="Rectangle 4">
              <a:extLst>
                <a:ext uri="{FF2B5EF4-FFF2-40B4-BE49-F238E27FC236}">
                  <a16:creationId xmlns:a16="http://schemas.microsoft.com/office/drawing/2014/main" id="{350A8283-0B61-4290-BED3-5337278E0063}"/>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C27F0-A823-4252-AA69-86EC00F739EB}"/>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C6FF5B-E881-4C8D-9A44-AB29A4B84A11}"/>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CCBB17-CAD7-442B-B5DD-FC17D5C0803D}"/>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DE6AE906-575C-4F04-9026-D7712FD18BDC}"/>
              </a:ext>
            </a:extLst>
          </p:cNvPr>
          <p:cNvSpPr/>
          <p:nvPr userDrawn="1"/>
        </p:nvSpPr>
        <p:spPr>
          <a:xfrm flipH="1">
            <a:off x="108631" y="4223160"/>
            <a:ext cx="8329196" cy="162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53" name="Picture Placeholder 19">
            <a:extLst>
              <a:ext uri="{FF2B5EF4-FFF2-40B4-BE49-F238E27FC236}">
                <a16:creationId xmlns:a16="http://schemas.microsoft.com/office/drawing/2014/main" id="{DF479129-C307-4911-884A-AF440A3A56E0}"/>
              </a:ext>
            </a:extLst>
          </p:cNvPr>
          <p:cNvSpPr>
            <a:spLocks noGrp="1"/>
          </p:cNvSpPr>
          <p:nvPr>
            <p:ph type="pic" sz="quarter" idx="10"/>
          </p:nvPr>
        </p:nvSpPr>
        <p:spPr>
          <a:xfrm>
            <a:off x="404633" y="4528428"/>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54" name="Text Placeholder 21">
            <a:extLst>
              <a:ext uri="{FF2B5EF4-FFF2-40B4-BE49-F238E27FC236}">
                <a16:creationId xmlns:a16="http://schemas.microsoft.com/office/drawing/2014/main" id="{5A2DE3DC-AE15-40DD-A53C-1C9ACEF32EE6}"/>
              </a:ext>
            </a:extLst>
          </p:cNvPr>
          <p:cNvSpPr>
            <a:spLocks noGrp="1"/>
          </p:cNvSpPr>
          <p:nvPr>
            <p:ph type="body" sz="quarter" idx="11" hasCustomPrompt="1"/>
          </p:nvPr>
        </p:nvSpPr>
        <p:spPr>
          <a:xfrm>
            <a:off x="2183564" y="5241532"/>
            <a:ext cx="1744771" cy="365108"/>
          </a:xfrm>
        </p:spPr>
        <p:txBody>
          <a:bodyPr anchor="ctr"/>
          <a:lstStyle>
            <a:lvl1pPr>
              <a:spcBef>
                <a:spcPts val="0"/>
              </a:spcBef>
              <a:defRPr sz="1000">
                <a:solidFill>
                  <a:schemeClr val="tx2"/>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55" name="Text Placeholder 21">
            <a:extLst>
              <a:ext uri="{FF2B5EF4-FFF2-40B4-BE49-F238E27FC236}">
                <a16:creationId xmlns:a16="http://schemas.microsoft.com/office/drawing/2014/main" id="{0F3DC7CD-7EF7-4270-BFC4-E93A55980B58}"/>
              </a:ext>
            </a:extLst>
          </p:cNvPr>
          <p:cNvSpPr>
            <a:spLocks noGrp="1"/>
          </p:cNvSpPr>
          <p:nvPr>
            <p:ph type="body" sz="quarter" idx="12" hasCustomPrompt="1"/>
          </p:nvPr>
        </p:nvSpPr>
        <p:spPr>
          <a:xfrm>
            <a:off x="1666909" y="4466662"/>
            <a:ext cx="2261426" cy="620897"/>
          </a:xfrm>
        </p:spPr>
        <p:txBody>
          <a:bodyPr anchor="b"/>
          <a:lstStyle>
            <a:lvl1pPr>
              <a:spcBef>
                <a:spcPts val="0"/>
              </a:spcBef>
              <a:defRPr sz="1600" b="1" cap="all" baseline="0">
                <a:solidFill>
                  <a:schemeClr val="tx2"/>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sp>
        <p:nvSpPr>
          <p:cNvPr id="59" name="Rectangle 58">
            <a:extLst>
              <a:ext uri="{FF2B5EF4-FFF2-40B4-BE49-F238E27FC236}">
                <a16:creationId xmlns:a16="http://schemas.microsoft.com/office/drawing/2014/main" id="{4FC972D0-2DE8-4D7A-AFA2-FE533D7B1B98}"/>
              </a:ext>
            </a:extLst>
          </p:cNvPr>
          <p:cNvSpPr/>
          <p:nvPr userDrawn="1"/>
        </p:nvSpPr>
        <p:spPr>
          <a:xfrm flipH="1">
            <a:off x="108631" y="2424290"/>
            <a:ext cx="8329198" cy="162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60" name="Picture Placeholder 19">
            <a:extLst>
              <a:ext uri="{FF2B5EF4-FFF2-40B4-BE49-F238E27FC236}">
                <a16:creationId xmlns:a16="http://schemas.microsoft.com/office/drawing/2014/main" id="{F231D700-BE44-48AF-85FE-F7A36797DC8F}"/>
              </a:ext>
            </a:extLst>
          </p:cNvPr>
          <p:cNvSpPr>
            <a:spLocks noGrp="1"/>
          </p:cNvSpPr>
          <p:nvPr>
            <p:ph type="pic" sz="quarter" idx="13"/>
          </p:nvPr>
        </p:nvSpPr>
        <p:spPr>
          <a:xfrm>
            <a:off x="404633" y="2729558"/>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61" name="Text Placeholder 21">
            <a:extLst>
              <a:ext uri="{FF2B5EF4-FFF2-40B4-BE49-F238E27FC236}">
                <a16:creationId xmlns:a16="http://schemas.microsoft.com/office/drawing/2014/main" id="{809F2240-CDA0-423D-A439-ACA9B7396037}"/>
              </a:ext>
            </a:extLst>
          </p:cNvPr>
          <p:cNvSpPr>
            <a:spLocks noGrp="1"/>
          </p:cNvSpPr>
          <p:nvPr>
            <p:ph type="body" sz="quarter" idx="14" hasCustomPrompt="1"/>
          </p:nvPr>
        </p:nvSpPr>
        <p:spPr>
          <a:xfrm>
            <a:off x="2183564" y="3442662"/>
            <a:ext cx="1744771" cy="365108"/>
          </a:xfrm>
        </p:spPr>
        <p:txBody>
          <a:bodyPr anchor="ctr"/>
          <a:lstStyle>
            <a:lvl1pPr>
              <a:spcBef>
                <a:spcPts val="0"/>
              </a:spcBef>
              <a:defRPr sz="1000">
                <a:solidFill>
                  <a:schemeClr val="tx2"/>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62" name="Text Placeholder 21">
            <a:extLst>
              <a:ext uri="{FF2B5EF4-FFF2-40B4-BE49-F238E27FC236}">
                <a16:creationId xmlns:a16="http://schemas.microsoft.com/office/drawing/2014/main" id="{3537B06C-28FA-4A45-87DE-88A26E084A0F}"/>
              </a:ext>
            </a:extLst>
          </p:cNvPr>
          <p:cNvSpPr>
            <a:spLocks noGrp="1"/>
          </p:cNvSpPr>
          <p:nvPr>
            <p:ph type="body" sz="quarter" idx="15" hasCustomPrompt="1"/>
          </p:nvPr>
        </p:nvSpPr>
        <p:spPr>
          <a:xfrm>
            <a:off x="1666909" y="2644660"/>
            <a:ext cx="2261426" cy="644029"/>
          </a:xfrm>
        </p:spPr>
        <p:txBody>
          <a:bodyPr anchor="b"/>
          <a:lstStyle>
            <a:lvl1pPr>
              <a:spcBef>
                <a:spcPts val="0"/>
              </a:spcBef>
              <a:defRPr sz="1600" b="1" cap="all" baseline="0">
                <a:solidFill>
                  <a:schemeClr val="tx2"/>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sp>
        <p:nvSpPr>
          <p:cNvPr id="66" name="Picture Placeholder 19">
            <a:extLst>
              <a:ext uri="{FF2B5EF4-FFF2-40B4-BE49-F238E27FC236}">
                <a16:creationId xmlns:a16="http://schemas.microsoft.com/office/drawing/2014/main" id="{35D6A3EA-02AC-4EA7-B368-B275D8842BE4}"/>
              </a:ext>
            </a:extLst>
          </p:cNvPr>
          <p:cNvSpPr>
            <a:spLocks noGrp="1"/>
          </p:cNvSpPr>
          <p:nvPr>
            <p:ph type="pic" sz="quarter" idx="16"/>
          </p:nvPr>
        </p:nvSpPr>
        <p:spPr>
          <a:xfrm>
            <a:off x="4608106" y="4528428"/>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67" name="Text Placeholder 21">
            <a:extLst>
              <a:ext uri="{FF2B5EF4-FFF2-40B4-BE49-F238E27FC236}">
                <a16:creationId xmlns:a16="http://schemas.microsoft.com/office/drawing/2014/main" id="{A341BBF3-2F11-4049-9D3D-6E5BDBBB0C4B}"/>
              </a:ext>
            </a:extLst>
          </p:cNvPr>
          <p:cNvSpPr>
            <a:spLocks noGrp="1"/>
          </p:cNvSpPr>
          <p:nvPr>
            <p:ph type="body" sz="quarter" idx="17" hasCustomPrompt="1"/>
          </p:nvPr>
        </p:nvSpPr>
        <p:spPr>
          <a:xfrm>
            <a:off x="6387037" y="5241532"/>
            <a:ext cx="1744771" cy="365108"/>
          </a:xfrm>
        </p:spPr>
        <p:txBody>
          <a:bodyPr anchor="ctr"/>
          <a:lstStyle>
            <a:lvl1pPr>
              <a:spcBef>
                <a:spcPts val="0"/>
              </a:spcBef>
              <a:defRPr sz="1000">
                <a:solidFill>
                  <a:schemeClr val="tx2"/>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68" name="Text Placeholder 21">
            <a:extLst>
              <a:ext uri="{FF2B5EF4-FFF2-40B4-BE49-F238E27FC236}">
                <a16:creationId xmlns:a16="http://schemas.microsoft.com/office/drawing/2014/main" id="{5E6A46E9-7DF5-42E7-BBCA-CF9E2CBA3621}"/>
              </a:ext>
            </a:extLst>
          </p:cNvPr>
          <p:cNvSpPr>
            <a:spLocks noGrp="1"/>
          </p:cNvSpPr>
          <p:nvPr>
            <p:ph type="body" sz="quarter" idx="18" hasCustomPrompt="1"/>
          </p:nvPr>
        </p:nvSpPr>
        <p:spPr>
          <a:xfrm>
            <a:off x="5870382" y="4466662"/>
            <a:ext cx="2261426" cy="620897"/>
          </a:xfrm>
        </p:spPr>
        <p:txBody>
          <a:bodyPr anchor="b"/>
          <a:lstStyle>
            <a:lvl1pPr>
              <a:spcBef>
                <a:spcPts val="0"/>
              </a:spcBef>
              <a:defRPr sz="1600" b="1" cap="all" baseline="0">
                <a:solidFill>
                  <a:schemeClr val="tx2"/>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sp>
        <p:nvSpPr>
          <p:cNvPr id="72" name="Picture Placeholder 19">
            <a:extLst>
              <a:ext uri="{FF2B5EF4-FFF2-40B4-BE49-F238E27FC236}">
                <a16:creationId xmlns:a16="http://schemas.microsoft.com/office/drawing/2014/main" id="{8E3719C9-4768-4CFE-B757-9576B6049DAE}"/>
              </a:ext>
            </a:extLst>
          </p:cNvPr>
          <p:cNvSpPr>
            <a:spLocks noGrp="1"/>
          </p:cNvSpPr>
          <p:nvPr>
            <p:ph type="pic" sz="quarter" idx="19"/>
          </p:nvPr>
        </p:nvSpPr>
        <p:spPr>
          <a:xfrm>
            <a:off x="4608106" y="2729558"/>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73" name="Text Placeholder 21">
            <a:extLst>
              <a:ext uri="{FF2B5EF4-FFF2-40B4-BE49-F238E27FC236}">
                <a16:creationId xmlns:a16="http://schemas.microsoft.com/office/drawing/2014/main" id="{413DE5B6-4D12-4890-8933-5F1100806493}"/>
              </a:ext>
            </a:extLst>
          </p:cNvPr>
          <p:cNvSpPr>
            <a:spLocks noGrp="1"/>
          </p:cNvSpPr>
          <p:nvPr>
            <p:ph type="body" sz="quarter" idx="20" hasCustomPrompt="1"/>
          </p:nvPr>
        </p:nvSpPr>
        <p:spPr>
          <a:xfrm>
            <a:off x="6387037" y="3442662"/>
            <a:ext cx="1744771" cy="365108"/>
          </a:xfrm>
        </p:spPr>
        <p:txBody>
          <a:bodyPr anchor="ctr"/>
          <a:lstStyle>
            <a:lvl1pPr>
              <a:spcBef>
                <a:spcPts val="0"/>
              </a:spcBef>
              <a:defRPr sz="1000">
                <a:solidFill>
                  <a:schemeClr val="tx2"/>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74" name="Text Placeholder 21">
            <a:extLst>
              <a:ext uri="{FF2B5EF4-FFF2-40B4-BE49-F238E27FC236}">
                <a16:creationId xmlns:a16="http://schemas.microsoft.com/office/drawing/2014/main" id="{35484551-174B-48EF-AC1C-66F66EAD5997}"/>
              </a:ext>
            </a:extLst>
          </p:cNvPr>
          <p:cNvSpPr>
            <a:spLocks noGrp="1"/>
          </p:cNvSpPr>
          <p:nvPr>
            <p:ph type="body" sz="quarter" idx="21" hasCustomPrompt="1"/>
          </p:nvPr>
        </p:nvSpPr>
        <p:spPr>
          <a:xfrm>
            <a:off x="5870382" y="2644660"/>
            <a:ext cx="2261426" cy="644029"/>
          </a:xfrm>
        </p:spPr>
        <p:txBody>
          <a:bodyPr anchor="b"/>
          <a:lstStyle>
            <a:lvl1pPr>
              <a:spcBef>
                <a:spcPts val="0"/>
              </a:spcBef>
              <a:defRPr sz="1600" b="1" cap="all" baseline="0">
                <a:solidFill>
                  <a:schemeClr val="tx2"/>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cxnSp>
        <p:nvCxnSpPr>
          <p:cNvPr id="78" name="Straight Connector 77">
            <a:extLst>
              <a:ext uri="{FF2B5EF4-FFF2-40B4-BE49-F238E27FC236}">
                <a16:creationId xmlns:a16="http://schemas.microsoft.com/office/drawing/2014/main" id="{42348924-CE71-42B8-8F96-DE4A3AB18708}"/>
              </a:ext>
            </a:extLst>
          </p:cNvPr>
          <p:cNvCxnSpPr/>
          <p:nvPr userDrawn="1"/>
        </p:nvCxnSpPr>
        <p:spPr>
          <a:xfrm>
            <a:off x="4273230" y="2589343"/>
            <a:ext cx="0" cy="1297439"/>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CB39803-114B-45D4-8433-989AD20114EB}"/>
              </a:ext>
            </a:extLst>
          </p:cNvPr>
          <p:cNvCxnSpPr/>
          <p:nvPr userDrawn="1"/>
        </p:nvCxnSpPr>
        <p:spPr>
          <a:xfrm>
            <a:off x="4273229" y="4388213"/>
            <a:ext cx="0" cy="1297439"/>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3EA00827-7323-456B-B017-30EC1EEAE1CB}"/>
              </a:ext>
            </a:extLst>
          </p:cNvPr>
          <p:cNvGrpSpPr/>
          <p:nvPr userDrawn="1"/>
        </p:nvGrpSpPr>
        <p:grpSpPr>
          <a:xfrm>
            <a:off x="1670431" y="3460014"/>
            <a:ext cx="344295" cy="344295"/>
            <a:chOff x="979949" y="5771957"/>
            <a:chExt cx="344295" cy="344295"/>
          </a:xfrm>
        </p:grpSpPr>
        <p:sp>
          <p:nvSpPr>
            <p:cNvPr id="81" name="Rectangle 80">
              <a:extLst>
                <a:ext uri="{FF2B5EF4-FFF2-40B4-BE49-F238E27FC236}">
                  <a16:creationId xmlns:a16="http://schemas.microsoft.com/office/drawing/2014/main" id="{7B29CA48-97DE-4173-8899-B2ECE3626A95}"/>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2" name="Graphic 81">
              <a:extLst>
                <a:ext uri="{FF2B5EF4-FFF2-40B4-BE49-F238E27FC236}">
                  <a16:creationId xmlns:a16="http://schemas.microsoft.com/office/drawing/2014/main" id="{C3AF8651-6B77-4D84-AEAA-D84678D3229C}"/>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grpSp>
        <p:nvGrpSpPr>
          <p:cNvPr id="83" name="Group 82">
            <a:extLst>
              <a:ext uri="{FF2B5EF4-FFF2-40B4-BE49-F238E27FC236}">
                <a16:creationId xmlns:a16="http://schemas.microsoft.com/office/drawing/2014/main" id="{529340B4-BE73-4CB0-845A-F4469B10AC16}"/>
              </a:ext>
            </a:extLst>
          </p:cNvPr>
          <p:cNvGrpSpPr/>
          <p:nvPr userDrawn="1"/>
        </p:nvGrpSpPr>
        <p:grpSpPr>
          <a:xfrm>
            <a:off x="1670431" y="5262345"/>
            <a:ext cx="344295" cy="344295"/>
            <a:chOff x="979949" y="5771957"/>
            <a:chExt cx="344295" cy="344295"/>
          </a:xfrm>
        </p:grpSpPr>
        <p:sp>
          <p:nvSpPr>
            <p:cNvPr id="84" name="Rectangle 83">
              <a:extLst>
                <a:ext uri="{FF2B5EF4-FFF2-40B4-BE49-F238E27FC236}">
                  <a16:creationId xmlns:a16="http://schemas.microsoft.com/office/drawing/2014/main" id="{B59C00CE-E198-4502-9EC8-6EF5351CDBCA}"/>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5" name="Graphic 84">
              <a:extLst>
                <a:ext uri="{FF2B5EF4-FFF2-40B4-BE49-F238E27FC236}">
                  <a16:creationId xmlns:a16="http://schemas.microsoft.com/office/drawing/2014/main" id="{EDD6593B-8A37-483B-9196-748108C5328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grpSp>
        <p:nvGrpSpPr>
          <p:cNvPr id="86" name="Group 85">
            <a:extLst>
              <a:ext uri="{FF2B5EF4-FFF2-40B4-BE49-F238E27FC236}">
                <a16:creationId xmlns:a16="http://schemas.microsoft.com/office/drawing/2014/main" id="{31A242D3-355E-4BE6-BD09-6C7401257AF7}"/>
              </a:ext>
            </a:extLst>
          </p:cNvPr>
          <p:cNvGrpSpPr/>
          <p:nvPr userDrawn="1"/>
        </p:nvGrpSpPr>
        <p:grpSpPr>
          <a:xfrm>
            <a:off x="5872394" y="5262345"/>
            <a:ext cx="344295" cy="344295"/>
            <a:chOff x="979949" y="5771957"/>
            <a:chExt cx="344295" cy="344295"/>
          </a:xfrm>
        </p:grpSpPr>
        <p:sp>
          <p:nvSpPr>
            <p:cNvPr id="87" name="Rectangle 86">
              <a:extLst>
                <a:ext uri="{FF2B5EF4-FFF2-40B4-BE49-F238E27FC236}">
                  <a16:creationId xmlns:a16="http://schemas.microsoft.com/office/drawing/2014/main" id="{136B3B68-04C6-40A0-AEEA-2B1D0046BCD9}"/>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8" name="Graphic 87">
              <a:extLst>
                <a:ext uri="{FF2B5EF4-FFF2-40B4-BE49-F238E27FC236}">
                  <a16:creationId xmlns:a16="http://schemas.microsoft.com/office/drawing/2014/main" id="{C63ECC7D-DF47-4618-83F0-51411B8E6F6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grpSp>
        <p:nvGrpSpPr>
          <p:cNvPr id="89" name="Group 88">
            <a:extLst>
              <a:ext uri="{FF2B5EF4-FFF2-40B4-BE49-F238E27FC236}">
                <a16:creationId xmlns:a16="http://schemas.microsoft.com/office/drawing/2014/main" id="{3B45478D-9233-42E1-9714-08B8EF1FC2B7}"/>
              </a:ext>
            </a:extLst>
          </p:cNvPr>
          <p:cNvGrpSpPr/>
          <p:nvPr userDrawn="1"/>
        </p:nvGrpSpPr>
        <p:grpSpPr>
          <a:xfrm>
            <a:off x="5872394" y="3460014"/>
            <a:ext cx="344295" cy="344295"/>
            <a:chOff x="979949" y="5771957"/>
            <a:chExt cx="344295" cy="344295"/>
          </a:xfrm>
        </p:grpSpPr>
        <p:sp>
          <p:nvSpPr>
            <p:cNvPr id="90" name="Rectangle 89">
              <a:extLst>
                <a:ext uri="{FF2B5EF4-FFF2-40B4-BE49-F238E27FC236}">
                  <a16:creationId xmlns:a16="http://schemas.microsoft.com/office/drawing/2014/main" id="{DAAEBCFA-8ACF-40C0-9A94-55CD0C4DA1A4}"/>
                </a:ext>
              </a:extLst>
            </p:cNvPr>
            <p:cNvSpPr/>
            <p:nvPr userDrawn="1"/>
          </p:nvSpPr>
          <p:spPr>
            <a:xfrm>
              <a:off x="979949" y="5771957"/>
              <a:ext cx="344295" cy="344295"/>
            </a:xfrm>
            <a:prstGeom prst="rec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1" name="Graphic 90">
              <a:extLst>
                <a:ext uri="{FF2B5EF4-FFF2-40B4-BE49-F238E27FC236}">
                  <a16:creationId xmlns:a16="http://schemas.microsoft.com/office/drawing/2014/main" id="{74B7F40B-A893-4EC0-A8EE-0262A1B18A0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0925" y="5835962"/>
              <a:ext cx="242342" cy="216284"/>
            </a:xfrm>
            <a:prstGeom prst="rect">
              <a:avLst/>
            </a:prstGeom>
          </p:spPr>
        </p:pic>
      </p:grpSp>
      <p:pic>
        <p:nvPicPr>
          <p:cNvPr id="36" name="Picture 35">
            <a:extLst>
              <a:ext uri="{FF2B5EF4-FFF2-40B4-BE49-F238E27FC236}">
                <a16:creationId xmlns:a16="http://schemas.microsoft.com/office/drawing/2014/main" id="{13BF3C44-995B-4646-BAEE-1F91193F199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039477" y="554893"/>
            <a:ext cx="569966" cy="570441"/>
          </a:xfrm>
          <a:prstGeom prst="rect">
            <a:avLst/>
          </a:prstGeom>
        </p:spPr>
      </p:pic>
      <p:sp>
        <p:nvSpPr>
          <p:cNvPr id="37" name="Text Placeholder 9">
            <a:extLst>
              <a:ext uri="{FF2B5EF4-FFF2-40B4-BE49-F238E27FC236}">
                <a16:creationId xmlns:a16="http://schemas.microsoft.com/office/drawing/2014/main" id="{D50ED152-ED8A-4468-852F-7854CCC37898}"/>
              </a:ext>
            </a:extLst>
          </p:cNvPr>
          <p:cNvSpPr>
            <a:spLocks noGrp="1"/>
          </p:cNvSpPr>
          <p:nvPr>
            <p:ph type="body" sz="quarter" idx="29"/>
          </p:nvPr>
        </p:nvSpPr>
        <p:spPr>
          <a:xfrm>
            <a:off x="2673949" y="295838"/>
            <a:ext cx="3796102" cy="349343"/>
          </a:xfrm>
        </p:spPr>
        <p:txBody>
          <a:bodyPr anchor="b"/>
          <a:lstStyle>
            <a:lvl1pPr algn="ctr">
              <a:defRPr sz="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82830416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02">
    <p:bg>
      <p:bgPr>
        <a:solidFill>
          <a:schemeClr val="bg1">
            <a:lumMod val="95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D1DADD1-A0B4-4FF6-9CAE-08A35EEA3CE8}"/>
              </a:ext>
            </a:extLst>
          </p:cNvPr>
          <p:cNvSpPr/>
          <p:nvPr userDrawn="1"/>
        </p:nvSpPr>
        <p:spPr>
          <a:xfrm>
            <a:off x="1" y="0"/>
            <a:ext cx="9143999" cy="6857999"/>
          </a:xfrm>
          <a:prstGeom prst="rect">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734C68-3A2F-41D0-ADF0-BECFC5D660B8}"/>
              </a:ext>
            </a:extLst>
          </p:cNvPr>
          <p:cNvSpPr/>
          <p:nvPr userDrawn="1"/>
        </p:nvSpPr>
        <p:spPr>
          <a:xfrm flipH="1">
            <a:off x="108642" y="108662"/>
            <a:ext cx="8926717" cy="6640677"/>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grpSp>
        <p:nvGrpSpPr>
          <p:cNvPr id="52" name="Group 51">
            <a:extLst>
              <a:ext uri="{FF2B5EF4-FFF2-40B4-BE49-F238E27FC236}">
                <a16:creationId xmlns:a16="http://schemas.microsoft.com/office/drawing/2014/main" id="{6F57221F-D609-46B5-8C00-D72604943D0A}"/>
              </a:ext>
            </a:extLst>
          </p:cNvPr>
          <p:cNvGrpSpPr/>
          <p:nvPr userDrawn="1"/>
        </p:nvGrpSpPr>
        <p:grpSpPr>
          <a:xfrm>
            <a:off x="975416" y="4286061"/>
            <a:ext cx="8168584" cy="2571939"/>
            <a:chOff x="975416" y="4286061"/>
            <a:chExt cx="8168584" cy="2571939"/>
          </a:xfrm>
        </p:grpSpPr>
        <p:grpSp>
          <p:nvGrpSpPr>
            <p:cNvPr id="53" name="Group 52">
              <a:extLst>
                <a:ext uri="{FF2B5EF4-FFF2-40B4-BE49-F238E27FC236}">
                  <a16:creationId xmlns:a16="http://schemas.microsoft.com/office/drawing/2014/main" id="{9254D981-0E1F-42AF-9177-CF743378128D}"/>
                </a:ext>
              </a:extLst>
            </p:cNvPr>
            <p:cNvGrpSpPr/>
            <p:nvPr userDrawn="1"/>
          </p:nvGrpSpPr>
          <p:grpSpPr>
            <a:xfrm>
              <a:off x="3657600" y="4286061"/>
              <a:ext cx="5486400" cy="2571939"/>
              <a:chOff x="3058897" y="3515694"/>
              <a:chExt cx="5486400" cy="2571939"/>
            </a:xfrm>
          </p:grpSpPr>
          <p:pic>
            <p:nvPicPr>
              <p:cNvPr id="57" name="Picture 56">
                <a:extLst>
                  <a:ext uri="{FF2B5EF4-FFF2-40B4-BE49-F238E27FC236}">
                    <a16:creationId xmlns:a16="http://schemas.microsoft.com/office/drawing/2014/main" id="{F6F57BE0-EAD9-4438-B6D0-CA05DB9E557C}"/>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1123" t="74444" r="3765" b="6667"/>
              <a:stretch/>
            </p:blipFill>
            <p:spPr>
              <a:xfrm>
                <a:off x="3058897" y="4792233"/>
                <a:ext cx="5486400" cy="1295400"/>
              </a:xfrm>
              <a:prstGeom prst="rect">
                <a:avLst/>
              </a:prstGeom>
            </p:spPr>
          </p:pic>
          <p:pic>
            <p:nvPicPr>
              <p:cNvPr id="58" name="Picture 57">
                <a:extLst>
                  <a:ext uri="{FF2B5EF4-FFF2-40B4-BE49-F238E27FC236}">
                    <a16:creationId xmlns:a16="http://schemas.microsoft.com/office/drawing/2014/main" id="{C90EF3D4-CCCD-44FD-9E13-7BDC90F26DBE}"/>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1123" t="74444" r="3765" b="6667"/>
              <a:stretch/>
            </p:blipFill>
            <p:spPr>
              <a:xfrm>
                <a:off x="3058897" y="3515694"/>
                <a:ext cx="5486400" cy="1295400"/>
              </a:xfrm>
              <a:prstGeom prst="rect">
                <a:avLst/>
              </a:prstGeom>
            </p:spPr>
          </p:pic>
        </p:grpSp>
        <p:grpSp>
          <p:nvGrpSpPr>
            <p:cNvPr id="54" name="Group 53">
              <a:extLst>
                <a:ext uri="{FF2B5EF4-FFF2-40B4-BE49-F238E27FC236}">
                  <a16:creationId xmlns:a16="http://schemas.microsoft.com/office/drawing/2014/main" id="{4A9517AE-C43B-4F67-B9FC-757D172F8E1D}"/>
                </a:ext>
              </a:extLst>
            </p:cNvPr>
            <p:cNvGrpSpPr/>
            <p:nvPr userDrawn="1"/>
          </p:nvGrpSpPr>
          <p:grpSpPr>
            <a:xfrm>
              <a:off x="975416" y="4286061"/>
              <a:ext cx="2634558" cy="2571939"/>
              <a:chOff x="5910738" y="3515694"/>
              <a:chExt cx="2634558" cy="2571939"/>
            </a:xfrm>
          </p:grpSpPr>
          <p:pic>
            <p:nvPicPr>
              <p:cNvPr id="55" name="Picture 54">
                <a:extLst>
                  <a:ext uri="{FF2B5EF4-FFF2-40B4-BE49-F238E27FC236}">
                    <a16:creationId xmlns:a16="http://schemas.microsoft.com/office/drawing/2014/main" id="{70CDF7FB-8886-4230-A0D3-F4DE329AAB2C}"/>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74571" t="74444" r="3766" b="6667"/>
              <a:stretch/>
            </p:blipFill>
            <p:spPr>
              <a:xfrm>
                <a:off x="5910738" y="4792233"/>
                <a:ext cx="2634558" cy="1295400"/>
              </a:xfrm>
              <a:prstGeom prst="rect">
                <a:avLst/>
              </a:prstGeom>
            </p:spPr>
          </p:pic>
          <p:pic>
            <p:nvPicPr>
              <p:cNvPr id="56" name="Picture 55">
                <a:extLst>
                  <a:ext uri="{FF2B5EF4-FFF2-40B4-BE49-F238E27FC236}">
                    <a16:creationId xmlns:a16="http://schemas.microsoft.com/office/drawing/2014/main" id="{6286C986-5785-460A-A2C7-1F6F6D4005F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74572" t="74444" r="3765" b="6667"/>
              <a:stretch/>
            </p:blipFill>
            <p:spPr>
              <a:xfrm>
                <a:off x="5910738" y="3515694"/>
                <a:ext cx="2634558" cy="1295400"/>
              </a:xfrm>
              <a:prstGeom prst="rect">
                <a:avLst/>
              </a:prstGeom>
            </p:spPr>
          </p:pic>
        </p:grpSp>
      </p:grpSp>
      <p:sp>
        <p:nvSpPr>
          <p:cNvPr id="18" name="Rectangle 17">
            <a:extLst>
              <a:ext uri="{FF2B5EF4-FFF2-40B4-BE49-F238E27FC236}">
                <a16:creationId xmlns:a16="http://schemas.microsoft.com/office/drawing/2014/main" id="{23B139C6-1482-4CA5-939A-3305E66369B0}"/>
              </a:ext>
            </a:extLst>
          </p:cNvPr>
          <p:cNvSpPr/>
          <p:nvPr userDrawn="1"/>
        </p:nvSpPr>
        <p:spPr>
          <a:xfrm flipH="1">
            <a:off x="108638" y="2855315"/>
            <a:ext cx="8011805" cy="300286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grpSp>
        <p:nvGrpSpPr>
          <p:cNvPr id="4" name="Group 3">
            <a:extLst>
              <a:ext uri="{FF2B5EF4-FFF2-40B4-BE49-F238E27FC236}">
                <a16:creationId xmlns:a16="http://schemas.microsoft.com/office/drawing/2014/main" id="{47598156-057B-4261-8236-2DA70DD936CE}"/>
              </a:ext>
            </a:extLst>
          </p:cNvPr>
          <p:cNvGrpSpPr/>
          <p:nvPr userDrawn="1"/>
        </p:nvGrpSpPr>
        <p:grpSpPr>
          <a:xfrm>
            <a:off x="0" y="0"/>
            <a:ext cx="9144000" cy="6858002"/>
            <a:chOff x="0" y="0"/>
            <a:chExt cx="9144000" cy="6858002"/>
          </a:xfrm>
          <a:solidFill>
            <a:schemeClr val="bg1"/>
          </a:solidFill>
        </p:grpSpPr>
        <p:sp>
          <p:nvSpPr>
            <p:cNvPr id="5" name="Rectangle 4">
              <a:extLst>
                <a:ext uri="{FF2B5EF4-FFF2-40B4-BE49-F238E27FC236}">
                  <a16:creationId xmlns:a16="http://schemas.microsoft.com/office/drawing/2014/main" id="{350A8283-0B61-4290-BED3-5337278E0063}"/>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C27F0-A823-4252-AA69-86EC00F739EB}"/>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C6FF5B-E881-4C8D-9A44-AB29A4B84A11}"/>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CCBB17-CAD7-442B-B5DD-FC17D5C0803D}"/>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icture Placeholder 19">
            <a:extLst>
              <a:ext uri="{FF2B5EF4-FFF2-40B4-BE49-F238E27FC236}">
                <a16:creationId xmlns:a16="http://schemas.microsoft.com/office/drawing/2014/main" id="{1F950AE7-D513-4AE2-8BBC-B17928A068B7}"/>
              </a:ext>
            </a:extLst>
          </p:cNvPr>
          <p:cNvSpPr>
            <a:spLocks noGrp="1"/>
          </p:cNvSpPr>
          <p:nvPr>
            <p:ph type="pic" sz="quarter" idx="10"/>
          </p:nvPr>
        </p:nvSpPr>
        <p:spPr>
          <a:xfrm>
            <a:off x="557059" y="3304432"/>
            <a:ext cx="2269996" cy="2110358"/>
          </a:xfrm>
          <a:solidFill>
            <a:schemeClr val="tx2">
              <a:lumMod val="20000"/>
              <a:lumOff val="80000"/>
            </a:schemeClr>
          </a:solidFill>
        </p:spPr>
        <p:txBody>
          <a:bodyPr anchor="ctr" anchorCtr="0"/>
          <a:lstStyle>
            <a:lvl1pPr algn="ctr">
              <a:defRPr sz="1100"/>
            </a:lvl1pPr>
          </a:lstStyle>
          <a:p>
            <a:endParaRPr lang="en-US" dirty="0"/>
          </a:p>
        </p:txBody>
      </p:sp>
      <p:sp>
        <p:nvSpPr>
          <p:cNvPr id="16" name="Text Placeholder 21">
            <a:extLst>
              <a:ext uri="{FF2B5EF4-FFF2-40B4-BE49-F238E27FC236}">
                <a16:creationId xmlns:a16="http://schemas.microsoft.com/office/drawing/2014/main" id="{62617FC4-6CF6-4BC3-BF48-A9C9BFF59DA1}"/>
              </a:ext>
            </a:extLst>
          </p:cNvPr>
          <p:cNvSpPr>
            <a:spLocks noGrp="1"/>
          </p:cNvSpPr>
          <p:nvPr>
            <p:ph type="body" sz="quarter" idx="11" hasCustomPrompt="1"/>
          </p:nvPr>
        </p:nvSpPr>
        <p:spPr>
          <a:xfrm>
            <a:off x="3693829" y="4003692"/>
            <a:ext cx="4002371" cy="365108"/>
          </a:xfrm>
        </p:spPr>
        <p:txBody>
          <a:bodyPr anchor="ctr"/>
          <a:lstStyle>
            <a:lvl1pPr>
              <a:spcBef>
                <a:spcPts val="0"/>
              </a:spcBef>
              <a:defRPr sz="16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21" name="Text Placeholder 21">
            <a:extLst>
              <a:ext uri="{FF2B5EF4-FFF2-40B4-BE49-F238E27FC236}">
                <a16:creationId xmlns:a16="http://schemas.microsoft.com/office/drawing/2014/main" id="{B1A66625-5C9E-4477-996E-69CED8B1A185}"/>
              </a:ext>
            </a:extLst>
          </p:cNvPr>
          <p:cNvSpPr>
            <a:spLocks noGrp="1"/>
          </p:cNvSpPr>
          <p:nvPr>
            <p:ph type="body" sz="quarter" idx="12" hasCustomPrompt="1"/>
          </p:nvPr>
        </p:nvSpPr>
        <p:spPr>
          <a:xfrm>
            <a:off x="3119549" y="3291733"/>
            <a:ext cx="4576651" cy="454767"/>
          </a:xfrm>
        </p:spPr>
        <p:txBody>
          <a:bodyPr anchor="b"/>
          <a:lstStyle>
            <a:lvl1pPr>
              <a:spcBef>
                <a:spcPts val="0"/>
              </a:spcBef>
              <a:defRPr sz="2000" b="1" cap="all" baseline="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sp>
        <p:nvSpPr>
          <p:cNvPr id="11" name="Rectangle 10">
            <a:extLst>
              <a:ext uri="{FF2B5EF4-FFF2-40B4-BE49-F238E27FC236}">
                <a16:creationId xmlns:a16="http://schemas.microsoft.com/office/drawing/2014/main" id="{BA0B5AFC-099D-491A-9042-6270B48995E2}"/>
              </a:ext>
            </a:extLst>
          </p:cNvPr>
          <p:cNvSpPr/>
          <p:nvPr userDrawn="1"/>
        </p:nvSpPr>
        <p:spPr>
          <a:xfrm>
            <a:off x="3121395" y="4014099"/>
            <a:ext cx="344295" cy="344295"/>
          </a:xfrm>
          <a:prstGeom prst="rect">
            <a:avLst/>
          </a:prstGeom>
          <a:solidFill>
            <a:schemeClr val="accent1"/>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ectangle 36">
            <a:extLst>
              <a:ext uri="{FF2B5EF4-FFF2-40B4-BE49-F238E27FC236}">
                <a16:creationId xmlns:a16="http://schemas.microsoft.com/office/drawing/2014/main" id="{D977A7DC-F478-4B8A-9D8A-90A32F6D98BE}"/>
              </a:ext>
            </a:extLst>
          </p:cNvPr>
          <p:cNvSpPr/>
          <p:nvPr userDrawn="1"/>
        </p:nvSpPr>
        <p:spPr>
          <a:xfrm>
            <a:off x="3121395" y="4525959"/>
            <a:ext cx="344295" cy="344295"/>
          </a:xfrm>
          <a:prstGeom prst="rect">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a:extLst>
              <a:ext uri="{FF2B5EF4-FFF2-40B4-BE49-F238E27FC236}">
                <a16:creationId xmlns:a16="http://schemas.microsoft.com/office/drawing/2014/main" id="{F57A2205-8EF7-485C-ACE9-06A51E1A9B32}"/>
              </a:ext>
            </a:extLst>
          </p:cNvPr>
          <p:cNvSpPr/>
          <p:nvPr userDrawn="1"/>
        </p:nvSpPr>
        <p:spPr>
          <a:xfrm>
            <a:off x="3121395" y="5037820"/>
            <a:ext cx="344295" cy="344295"/>
          </a:xfrm>
          <a:prstGeom prst="rect">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 Placeholder 21">
            <a:extLst>
              <a:ext uri="{FF2B5EF4-FFF2-40B4-BE49-F238E27FC236}">
                <a16:creationId xmlns:a16="http://schemas.microsoft.com/office/drawing/2014/main" id="{175215A3-34F2-4595-9ABB-018D75A35539}"/>
              </a:ext>
            </a:extLst>
          </p:cNvPr>
          <p:cNvSpPr>
            <a:spLocks noGrp="1"/>
          </p:cNvSpPr>
          <p:nvPr>
            <p:ph type="body" sz="quarter" idx="13" hasCustomPrompt="1"/>
          </p:nvPr>
        </p:nvSpPr>
        <p:spPr>
          <a:xfrm>
            <a:off x="3693829" y="4515553"/>
            <a:ext cx="4002371" cy="365108"/>
          </a:xfrm>
        </p:spPr>
        <p:txBody>
          <a:bodyPr anchor="ctr"/>
          <a:lstStyle>
            <a:lvl1pPr>
              <a:spcBef>
                <a:spcPts val="0"/>
              </a:spcBef>
              <a:defRPr sz="16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Phone Number</a:t>
            </a:r>
          </a:p>
        </p:txBody>
      </p:sp>
      <p:sp>
        <p:nvSpPr>
          <p:cNvPr id="40" name="Text Placeholder 21">
            <a:extLst>
              <a:ext uri="{FF2B5EF4-FFF2-40B4-BE49-F238E27FC236}">
                <a16:creationId xmlns:a16="http://schemas.microsoft.com/office/drawing/2014/main" id="{3471E7AE-9B68-4C00-8FC8-B7F41E167B13}"/>
              </a:ext>
            </a:extLst>
          </p:cNvPr>
          <p:cNvSpPr>
            <a:spLocks noGrp="1"/>
          </p:cNvSpPr>
          <p:nvPr>
            <p:ph type="body" sz="quarter" idx="14" hasCustomPrompt="1"/>
          </p:nvPr>
        </p:nvSpPr>
        <p:spPr>
          <a:xfrm>
            <a:off x="3693829" y="5027414"/>
            <a:ext cx="4002371" cy="365108"/>
          </a:xfrm>
        </p:spPr>
        <p:txBody>
          <a:bodyPr anchor="ctr"/>
          <a:lstStyle>
            <a:lvl1pPr>
              <a:spcBef>
                <a:spcPts val="0"/>
              </a:spcBef>
              <a:defRPr sz="16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Email Address</a:t>
            </a:r>
          </a:p>
        </p:txBody>
      </p:sp>
      <p:pic>
        <p:nvPicPr>
          <p:cNvPr id="41" name="Graphic 40">
            <a:extLst>
              <a:ext uri="{FF2B5EF4-FFF2-40B4-BE49-F238E27FC236}">
                <a16:creationId xmlns:a16="http://schemas.microsoft.com/office/drawing/2014/main" id="{349F4E24-2E0E-4158-96F2-731A21A1032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72371" y="4078104"/>
            <a:ext cx="242342" cy="216284"/>
          </a:xfrm>
          <a:prstGeom prst="rect">
            <a:avLst/>
          </a:prstGeom>
        </p:spPr>
      </p:pic>
      <p:pic>
        <p:nvPicPr>
          <p:cNvPr id="42" name="Graphic 41">
            <a:extLst>
              <a:ext uri="{FF2B5EF4-FFF2-40B4-BE49-F238E27FC236}">
                <a16:creationId xmlns:a16="http://schemas.microsoft.com/office/drawing/2014/main" id="{2ACF28B6-EB02-49BB-90EA-A4A91B40BC81}"/>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83769" y="4588333"/>
            <a:ext cx="219546" cy="219546"/>
          </a:xfrm>
          <a:prstGeom prst="rect">
            <a:avLst/>
          </a:prstGeom>
        </p:spPr>
      </p:pic>
      <p:pic>
        <p:nvPicPr>
          <p:cNvPr id="43" name="Graphic 42">
            <a:extLst>
              <a:ext uri="{FF2B5EF4-FFF2-40B4-BE49-F238E27FC236}">
                <a16:creationId xmlns:a16="http://schemas.microsoft.com/office/drawing/2014/main" id="{2E170FA6-CDC1-4546-9DF0-98D2E5C77AEC}"/>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75983" y="5131595"/>
            <a:ext cx="235118" cy="156744"/>
          </a:xfrm>
          <a:prstGeom prst="rect">
            <a:avLst/>
          </a:prstGeom>
        </p:spPr>
      </p:pic>
      <p:pic>
        <p:nvPicPr>
          <p:cNvPr id="29" name="Picture 28">
            <a:extLst>
              <a:ext uri="{FF2B5EF4-FFF2-40B4-BE49-F238E27FC236}">
                <a16:creationId xmlns:a16="http://schemas.microsoft.com/office/drawing/2014/main" id="{96BA5096-B300-4108-92BD-3D6B6697311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557057" y="558080"/>
            <a:ext cx="569965" cy="569965"/>
          </a:xfrm>
          <a:prstGeom prst="rect">
            <a:avLst/>
          </a:prstGeom>
        </p:spPr>
      </p:pic>
      <p:sp>
        <p:nvSpPr>
          <p:cNvPr id="30" name="Text Placeholder 12">
            <a:extLst>
              <a:ext uri="{FF2B5EF4-FFF2-40B4-BE49-F238E27FC236}">
                <a16:creationId xmlns:a16="http://schemas.microsoft.com/office/drawing/2014/main" id="{80760EAA-008E-41FC-B664-F882C6A674B0}"/>
              </a:ext>
            </a:extLst>
          </p:cNvPr>
          <p:cNvSpPr>
            <a:spLocks noGrp="1"/>
          </p:cNvSpPr>
          <p:nvPr>
            <p:ph type="body" sz="quarter" idx="20"/>
          </p:nvPr>
        </p:nvSpPr>
        <p:spPr>
          <a:xfrm>
            <a:off x="557213" y="6084708"/>
            <a:ext cx="7138987" cy="191001"/>
          </a:xfrm>
        </p:spPr>
        <p:txBody>
          <a:bodyPr anchor="b"/>
          <a:lstStyle>
            <a:lvl1pPr>
              <a:defRPr sz="800"/>
            </a:lvl1pPr>
          </a:lstStyle>
          <a:p>
            <a:pPr lvl="0"/>
            <a:r>
              <a:rPr lang="en-US" dirty="0"/>
              <a:t>Click to edit Master text styles</a:t>
            </a:r>
          </a:p>
        </p:txBody>
      </p:sp>
    </p:spTree>
    <p:extLst>
      <p:ext uri="{BB962C8B-B14F-4D97-AF65-F5344CB8AC3E}">
        <p14:creationId xmlns:p14="http://schemas.microsoft.com/office/powerpoint/2010/main" val="1718948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02">
    <p:bg>
      <p:bgPr>
        <a:solidFill>
          <a:schemeClr val="bg1">
            <a:lumMod val="95000"/>
          </a:schemeClr>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9B62DC3-4ACA-4A7A-AEEC-1DC80DFA79CC}"/>
              </a:ext>
            </a:extLst>
          </p:cNvPr>
          <p:cNvSpPr/>
          <p:nvPr userDrawn="1"/>
        </p:nvSpPr>
        <p:spPr>
          <a:xfrm flipH="1">
            <a:off x="1" y="0"/>
            <a:ext cx="9143999" cy="6857999"/>
          </a:xfrm>
          <a:prstGeom prst="rect">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734C68-3A2F-41D0-ADF0-BECFC5D660B8}"/>
              </a:ext>
            </a:extLst>
          </p:cNvPr>
          <p:cNvSpPr/>
          <p:nvPr userDrawn="1"/>
        </p:nvSpPr>
        <p:spPr>
          <a:xfrm flipH="1">
            <a:off x="108642" y="108662"/>
            <a:ext cx="8926717" cy="6640677"/>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grpSp>
        <p:nvGrpSpPr>
          <p:cNvPr id="52" name="Group 51">
            <a:extLst>
              <a:ext uri="{FF2B5EF4-FFF2-40B4-BE49-F238E27FC236}">
                <a16:creationId xmlns:a16="http://schemas.microsoft.com/office/drawing/2014/main" id="{6F57221F-D609-46B5-8C00-D72604943D0A}"/>
              </a:ext>
            </a:extLst>
          </p:cNvPr>
          <p:cNvGrpSpPr/>
          <p:nvPr userDrawn="1"/>
        </p:nvGrpSpPr>
        <p:grpSpPr>
          <a:xfrm>
            <a:off x="975416" y="4286061"/>
            <a:ext cx="8168584" cy="2571939"/>
            <a:chOff x="975416" y="4286061"/>
            <a:chExt cx="8168584" cy="2571939"/>
          </a:xfrm>
        </p:grpSpPr>
        <p:grpSp>
          <p:nvGrpSpPr>
            <p:cNvPr id="53" name="Group 52">
              <a:extLst>
                <a:ext uri="{FF2B5EF4-FFF2-40B4-BE49-F238E27FC236}">
                  <a16:creationId xmlns:a16="http://schemas.microsoft.com/office/drawing/2014/main" id="{9254D981-0E1F-42AF-9177-CF743378128D}"/>
                </a:ext>
              </a:extLst>
            </p:cNvPr>
            <p:cNvGrpSpPr/>
            <p:nvPr userDrawn="1"/>
          </p:nvGrpSpPr>
          <p:grpSpPr>
            <a:xfrm>
              <a:off x="3657600" y="4286061"/>
              <a:ext cx="5486400" cy="2571939"/>
              <a:chOff x="3058897" y="3515694"/>
              <a:chExt cx="5486400" cy="2571939"/>
            </a:xfrm>
          </p:grpSpPr>
          <p:pic>
            <p:nvPicPr>
              <p:cNvPr id="57" name="Picture 56">
                <a:extLst>
                  <a:ext uri="{FF2B5EF4-FFF2-40B4-BE49-F238E27FC236}">
                    <a16:creationId xmlns:a16="http://schemas.microsoft.com/office/drawing/2014/main" id="{F6F57BE0-EAD9-4438-B6D0-CA05DB9E557C}"/>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1123" t="74444" r="3765" b="6667"/>
              <a:stretch/>
            </p:blipFill>
            <p:spPr>
              <a:xfrm>
                <a:off x="3058897" y="4792233"/>
                <a:ext cx="5486400" cy="1295400"/>
              </a:xfrm>
              <a:prstGeom prst="rect">
                <a:avLst/>
              </a:prstGeom>
            </p:spPr>
          </p:pic>
          <p:pic>
            <p:nvPicPr>
              <p:cNvPr id="58" name="Picture 57">
                <a:extLst>
                  <a:ext uri="{FF2B5EF4-FFF2-40B4-BE49-F238E27FC236}">
                    <a16:creationId xmlns:a16="http://schemas.microsoft.com/office/drawing/2014/main" id="{C90EF3D4-CCCD-44FD-9E13-7BDC90F26DBE}"/>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1123" t="74444" r="3765" b="6667"/>
              <a:stretch/>
            </p:blipFill>
            <p:spPr>
              <a:xfrm>
                <a:off x="3058897" y="3515694"/>
                <a:ext cx="5486400" cy="1295400"/>
              </a:xfrm>
              <a:prstGeom prst="rect">
                <a:avLst/>
              </a:prstGeom>
            </p:spPr>
          </p:pic>
        </p:grpSp>
        <p:grpSp>
          <p:nvGrpSpPr>
            <p:cNvPr id="54" name="Group 53">
              <a:extLst>
                <a:ext uri="{FF2B5EF4-FFF2-40B4-BE49-F238E27FC236}">
                  <a16:creationId xmlns:a16="http://schemas.microsoft.com/office/drawing/2014/main" id="{4A9517AE-C43B-4F67-B9FC-757D172F8E1D}"/>
                </a:ext>
              </a:extLst>
            </p:cNvPr>
            <p:cNvGrpSpPr/>
            <p:nvPr userDrawn="1"/>
          </p:nvGrpSpPr>
          <p:grpSpPr>
            <a:xfrm>
              <a:off x="975416" y="4286061"/>
              <a:ext cx="2634558" cy="2571939"/>
              <a:chOff x="5910738" y="3515694"/>
              <a:chExt cx="2634558" cy="2571939"/>
            </a:xfrm>
          </p:grpSpPr>
          <p:pic>
            <p:nvPicPr>
              <p:cNvPr id="55" name="Picture 54">
                <a:extLst>
                  <a:ext uri="{FF2B5EF4-FFF2-40B4-BE49-F238E27FC236}">
                    <a16:creationId xmlns:a16="http://schemas.microsoft.com/office/drawing/2014/main" id="{70CDF7FB-8886-4230-A0D3-F4DE329AAB2C}"/>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74571" t="74444" r="3766" b="6667"/>
              <a:stretch/>
            </p:blipFill>
            <p:spPr>
              <a:xfrm>
                <a:off x="5910738" y="4792233"/>
                <a:ext cx="2634558" cy="1295400"/>
              </a:xfrm>
              <a:prstGeom prst="rect">
                <a:avLst/>
              </a:prstGeom>
            </p:spPr>
          </p:pic>
          <p:pic>
            <p:nvPicPr>
              <p:cNvPr id="56" name="Picture 55">
                <a:extLst>
                  <a:ext uri="{FF2B5EF4-FFF2-40B4-BE49-F238E27FC236}">
                    <a16:creationId xmlns:a16="http://schemas.microsoft.com/office/drawing/2014/main" id="{6286C986-5785-460A-A2C7-1F6F6D4005F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74572" t="74444" r="3765" b="6667"/>
              <a:stretch/>
            </p:blipFill>
            <p:spPr>
              <a:xfrm>
                <a:off x="5910738" y="3515694"/>
                <a:ext cx="2634558" cy="1295400"/>
              </a:xfrm>
              <a:prstGeom prst="rect">
                <a:avLst/>
              </a:prstGeom>
            </p:spPr>
          </p:pic>
        </p:grpSp>
      </p:grpSp>
      <p:sp>
        <p:nvSpPr>
          <p:cNvPr id="93" name="Rectangle 92">
            <a:extLst>
              <a:ext uri="{FF2B5EF4-FFF2-40B4-BE49-F238E27FC236}">
                <a16:creationId xmlns:a16="http://schemas.microsoft.com/office/drawing/2014/main" id="{9739F68A-119E-4957-82A5-467F9253B514}"/>
              </a:ext>
            </a:extLst>
          </p:cNvPr>
          <p:cNvSpPr/>
          <p:nvPr userDrawn="1"/>
        </p:nvSpPr>
        <p:spPr>
          <a:xfrm flipH="1">
            <a:off x="-4" y="3935159"/>
            <a:ext cx="8120446" cy="19229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94" name="Picture Placeholder 19">
            <a:extLst>
              <a:ext uri="{FF2B5EF4-FFF2-40B4-BE49-F238E27FC236}">
                <a16:creationId xmlns:a16="http://schemas.microsoft.com/office/drawing/2014/main" id="{463295C4-ACB0-4631-B333-0247F48B20D7}"/>
              </a:ext>
            </a:extLst>
          </p:cNvPr>
          <p:cNvSpPr>
            <a:spLocks noGrp="1"/>
          </p:cNvSpPr>
          <p:nvPr>
            <p:ph type="pic" sz="quarter" idx="15"/>
          </p:nvPr>
        </p:nvSpPr>
        <p:spPr>
          <a:xfrm>
            <a:off x="557059" y="4267349"/>
            <a:ext cx="1325081" cy="1231895"/>
          </a:xfrm>
          <a:solidFill>
            <a:schemeClr val="tx2">
              <a:lumMod val="20000"/>
              <a:lumOff val="80000"/>
            </a:schemeClr>
          </a:solidFill>
        </p:spPr>
        <p:txBody>
          <a:bodyPr anchor="ctr" anchorCtr="0"/>
          <a:lstStyle>
            <a:lvl1pPr algn="ctr">
              <a:defRPr sz="1100"/>
            </a:lvl1pPr>
          </a:lstStyle>
          <a:p>
            <a:endParaRPr lang="en-US" dirty="0"/>
          </a:p>
        </p:txBody>
      </p:sp>
      <p:sp>
        <p:nvSpPr>
          <p:cNvPr id="95" name="Text Placeholder 21">
            <a:extLst>
              <a:ext uri="{FF2B5EF4-FFF2-40B4-BE49-F238E27FC236}">
                <a16:creationId xmlns:a16="http://schemas.microsoft.com/office/drawing/2014/main" id="{B18283E6-DEF8-4428-B84D-88C76AC0F63C}"/>
              </a:ext>
            </a:extLst>
          </p:cNvPr>
          <p:cNvSpPr>
            <a:spLocks noGrp="1"/>
          </p:cNvSpPr>
          <p:nvPr>
            <p:ph type="body" sz="quarter" idx="16" hasCustomPrompt="1"/>
          </p:nvPr>
        </p:nvSpPr>
        <p:spPr>
          <a:xfrm>
            <a:off x="2312072" y="4618263"/>
            <a:ext cx="5511571" cy="203612"/>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96" name="Text Placeholder 21">
            <a:extLst>
              <a:ext uri="{FF2B5EF4-FFF2-40B4-BE49-F238E27FC236}">
                <a16:creationId xmlns:a16="http://schemas.microsoft.com/office/drawing/2014/main" id="{28640FFB-D952-4466-9035-32EE72E7196D}"/>
              </a:ext>
            </a:extLst>
          </p:cNvPr>
          <p:cNvSpPr>
            <a:spLocks noGrp="1"/>
          </p:cNvSpPr>
          <p:nvPr>
            <p:ph type="body" sz="quarter" idx="17" hasCustomPrompt="1"/>
          </p:nvPr>
        </p:nvSpPr>
        <p:spPr>
          <a:xfrm>
            <a:off x="1990780" y="4254650"/>
            <a:ext cx="5840467" cy="228289"/>
          </a:xfrm>
        </p:spPr>
        <p:txBody>
          <a:bodyPr anchor="b"/>
          <a:lstStyle>
            <a:lvl1pPr>
              <a:spcBef>
                <a:spcPts val="0"/>
              </a:spcBef>
              <a:defRPr sz="1400" b="1" cap="all" baseline="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sp>
        <p:nvSpPr>
          <p:cNvPr id="97" name="Text Placeholder 21">
            <a:extLst>
              <a:ext uri="{FF2B5EF4-FFF2-40B4-BE49-F238E27FC236}">
                <a16:creationId xmlns:a16="http://schemas.microsoft.com/office/drawing/2014/main" id="{307873EC-82E7-4727-B0FE-285326148C5A}"/>
              </a:ext>
            </a:extLst>
          </p:cNvPr>
          <p:cNvSpPr>
            <a:spLocks noGrp="1"/>
          </p:cNvSpPr>
          <p:nvPr>
            <p:ph type="body" sz="quarter" idx="18" hasCustomPrompt="1"/>
          </p:nvPr>
        </p:nvSpPr>
        <p:spPr>
          <a:xfrm>
            <a:off x="2312072" y="4957199"/>
            <a:ext cx="5511571" cy="203612"/>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Phone Number</a:t>
            </a:r>
          </a:p>
        </p:txBody>
      </p:sp>
      <p:sp>
        <p:nvSpPr>
          <p:cNvPr id="98" name="Text Placeholder 21">
            <a:extLst>
              <a:ext uri="{FF2B5EF4-FFF2-40B4-BE49-F238E27FC236}">
                <a16:creationId xmlns:a16="http://schemas.microsoft.com/office/drawing/2014/main" id="{D7ECB6DE-0789-4ABE-9A4F-BE6437A299D6}"/>
              </a:ext>
            </a:extLst>
          </p:cNvPr>
          <p:cNvSpPr>
            <a:spLocks noGrp="1"/>
          </p:cNvSpPr>
          <p:nvPr>
            <p:ph type="body" sz="quarter" idx="19" hasCustomPrompt="1"/>
          </p:nvPr>
        </p:nvSpPr>
        <p:spPr>
          <a:xfrm>
            <a:off x="2312072" y="5296134"/>
            <a:ext cx="5511571" cy="203612"/>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Email Address</a:t>
            </a:r>
          </a:p>
        </p:txBody>
      </p:sp>
      <p:grpSp>
        <p:nvGrpSpPr>
          <p:cNvPr id="99" name="Group 98">
            <a:extLst>
              <a:ext uri="{FF2B5EF4-FFF2-40B4-BE49-F238E27FC236}">
                <a16:creationId xmlns:a16="http://schemas.microsoft.com/office/drawing/2014/main" id="{DEBC849B-1F22-4FC3-86C2-053812EB90DF}"/>
              </a:ext>
            </a:extLst>
          </p:cNvPr>
          <p:cNvGrpSpPr/>
          <p:nvPr userDrawn="1"/>
        </p:nvGrpSpPr>
        <p:grpSpPr>
          <a:xfrm>
            <a:off x="1990780" y="4616259"/>
            <a:ext cx="212652" cy="212652"/>
            <a:chOff x="3121395" y="4014099"/>
            <a:chExt cx="344295" cy="344295"/>
          </a:xfrm>
        </p:grpSpPr>
        <p:sp>
          <p:nvSpPr>
            <p:cNvPr id="100" name="Rectangle 99">
              <a:extLst>
                <a:ext uri="{FF2B5EF4-FFF2-40B4-BE49-F238E27FC236}">
                  <a16:creationId xmlns:a16="http://schemas.microsoft.com/office/drawing/2014/main" id="{9B2589B3-AC7B-4743-BAD6-1DD72F9B1C49}"/>
                </a:ext>
              </a:extLst>
            </p:cNvPr>
            <p:cNvSpPr/>
            <p:nvPr userDrawn="1"/>
          </p:nvSpPr>
          <p:spPr>
            <a:xfrm>
              <a:off x="3121395" y="4014099"/>
              <a:ext cx="344295" cy="344295"/>
            </a:xfrm>
            <a:prstGeom prst="rect">
              <a:avLst/>
            </a:prstGeom>
            <a:solidFill>
              <a:schemeClr val="accent1"/>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1" name="Graphic 100">
              <a:extLst>
                <a:ext uri="{FF2B5EF4-FFF2-40B4-BE49-F238E27FC236}">
                  <a16:creationId xmlns:a16="http://schemas.microsoft.com/office/drawing/2014/main" id="{880789EC-E138-4457-840B-C12297749D45}"/>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72371" y="4078104"/>
              <a:ext cx="242342" cy="216284"/>
            </a:xfrm>
            <a:prstGeom prst="rect">
              <a:avLst/>
            </a:prstGeom>
          </p:spPr>
        </p:pic>
      </p:grpSp>
      <p:grpSp>
        <p:nvGrpSpPr>
          <p:cNvPr id="102" name="Group 101">
            <a:extLst>
              <a:ext uri="{FF2B5EF4-FFF2-40B4-BE49-F238E27FC236}">
                <a16:creationId xmlns:a16="http://schemas.microsoft.com/office/drawing/2014/main" id="{B4D3B8F1-F2EC-48AD-9672-DF054EDCCA50}"/>
              </a:ext>
            </a:extLst>
          </p:cNvPr>
          <p:cNvGrpSpPr/>
          <p:nvPr userDrawn="1"/>
        </p:nvGrpSpPr>
        <p:grpSpPr>
          <a:xfrm>
            <a:off x="1990780" y="4952679"/>
            <a:ext cx="212652" cy="212652"/>
            <a:chOff x="3121395" y="4525959"/>
            <a:chExt cx="344295" cy="344295"/>
          </a:xfrm>
        </p:grpSpPr>
        <p:sp>
          <p:nvSpPr>
            <p:cNvPr id="103" name="Rectangle 102">
              <a:extLst>
                <a:ext uri="{FF2B5EF4-FFF2-40B4-BE49-F238E27FC236}">
                  <a16:creationId xmlns:a16="http://schemas.microsoft.com/office/drawing/2014/main" id="{E1959043-36EA-47E3-BE55-F627B93B6DAB}"/>
                </a:ext>
              </a:extLst>
            </p:cNvPr>
            <p:cNvSpPr/>
            <p:nvPr userDrawn="1"/>
          </p:nvSpPr>
          <p:spPr>
            <a:xfrm>
              <a:off x="3121395" y="4525959"/>
              <a:ext cx="344295" cy="344295"/>
            </a:xfrm>
            <a:prstGeom prst="rect">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4" name="Graphic 103">
              <a:extLst>
                <a:ext uri="{FF2B5EF4-FFF2-40B4-BE49-F238E27FC236}">
                  <a16:creationId xmlns:a16="http://schemas.microsoft.com/office/drawing/2014/main" id="{17BE403D-A7AE-4BF8-91EF-348C1D48A957}"/>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83769" y="4588333"/>
              <a:ext cx="219546" cy="219546"/>
            </a:xfrm>
            <a:prstGeom prst="rect">
              <a:avLst/>
            </a:prstGeom>
          </p:spPr>
        </p:pic>
      </p:grpSp>
      <p:grpSp>
        <p:nvGrpSpPr>
          <p:cNvPr id="105" name="Group 104">
            <a:extLst>
              <a:ext uri="{FF2B5EF4-FFF2-40B4-BE49-F238E27FC236}">
                <a16:creationId xmlns:a16="http://schemas.microsoft.com/office/drawing/2014/main" id="{ADCA0C53-8B4D-44FC-A731-11DF79810DD4}"/>
              </a:ext>
            </a:extLst>
          </p:cNvPr>
          <p:cNvGrpSpPr/>
          <p:nvPr userDrawn="1"/>
        </p:nvGrpSpPr>
        <p:grpSpPr>
          <a:xfrm>
            <a:off x="1990779" y="5286592"/>
            <a:ext cx="212652" cy="212652"/>
            <a:chOff x="3121395" y="5037820"/>
            <a:chExt cx="344295" cy="344295"/>
          </a:xfrm>
        </p:grpSpPr>
        <p:sp>
          <p:nvSpPr>
            <p:cNvPr id="106" name="Rectangle 105">
              <a:extLst>
                <a:ext uri="{FF2B5EF4-FFF2-40B4-BE49-F238E27FC236}">
                  <a16:creationId xmlns:a16="http://schemas.microsoft.com/office/drawing/2014/main" id="{B112DA71-C94F-406E-9D85-B121094935F9}"/>
                </a:ext>
              </a:extLst>
            </p:cNvPr>
            <p:cNvSpPr/>
            <p:nvPr userDrawn="1"/>
          </p:nvSpPr>
          <p:spPr>
            <a:xfrm>
              <a:off x="3121395" y="5037820"/>
              <a:ext cx="344295" cy="344295"/>
            </a:xfrm>
            <a:prstGeom prst="rect">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7" name="Graphic 106">
              <a:extLst>
                <a:ext uri="{FF2B5EF4-FFF2-40B4-BE49-F238E27FC236}">
                  <a16:creationId xmlns:a16="http://schemas.microsoft.com/office/drawing/2014/main" id="{F9ECFA39-6259-4799-9701-40E5E1C3CDA3}"/>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75983" y="5131595"/>
              <a:ext cx="235118" cy="156744"/>
            </a:xfrm>
            <a:prstGeom prst="rect">
              <a:avLst/>
            </a:prstGeom>
          </p:spPr>
        </p:pic>
      </p:grpSp>
      <p:sp>
        <p:nvSpPr>
          <p:cNvPr id="18" name="Rectangle 17">
            <a:extLst>
              <a:ext uri="{FF2B5EF4-FFF2-40B4-BE49-F238E27FC236}">
                <a16:creationId xmlns:a16="http://schemas.microsoft.com/office/drawing/2014/main" id="{23B139C6-1482-4CA5-939A-3305E66369B0}"/>
              </a:ext>
            </a:extLst>
          </p:cNvPr>
          <p:cNvSpPr/>
          <p:nvPr userDrawn="1"/>
        </p:nvSpPr>
        <p:spPr>
          <a:xfrm flipH="1">
            <a:off x="-4" y="1880544"/>
            <a:ext cx="8120446" cy="19229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grpSp>
        <p:nvGrpSpPr>
          <p:cNvPr id="4" name="Group 3">
            <a:extLst>
              <a:ext uri="{FF2B5EF4-FFF2-40B4-BE49-F238E27FC236}">
                <a16:creationId xmlns:a16="http://schemas.microsoft.com/office/drawing/2014/main" id="{47598156-057B-4261-8236-2DA70DD936CE}"/>
              </a:ext>
            </a:extLst>
          </p:cNvPr>
          <p:cNvGrpSpPr/>
          <p:nvPr userDrawn="1"/>
        </p:nvGrpSpPr>
        <p:grpSpPr>
          <a:xfrm>
            <a:off x="0" y="0"/>
            <a:ext cx="9144000" cy="6858002"/>
            <a:chOff x="0" y="0"/>
            <a:chExt cx="9144000" cy="6858002"/>
          </a:xfrm>
          <a:solidFill>
            <a:schemeClr val="bg1"/>
          </a:solidFill>
        </p:grpSpPr>
        <p:sp>
          <p:nvSpPr>
            <p:cNvPr id="5" name="Rectangle 4">
              <a:extLst>
                <a:ext uri="{FF2B5EF4-FFF2-40B4-BE49-F238E27FC236}">
                  <a16:creationId xmlns:a16="http://schemas.microsoft.com/office/drawing/2014/main" id="{350A8283-0B61-4290-BED3-5337278E0063}"/>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C27F0-A823-4252-AA69-86EC00F739EB}"/>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C6FF5B-E881-4C8D-9A44-AB29A4B84A11}"/>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CCBB17-CAD7-442B-B5DD-FC17D5C0803D}"/>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icture Placeholder 19">
            <a:extLst>
              <a:ext uri="{FF2B5EF4-FFF2-40B4-BE49-F238E27FC236}">
                <a16:creationId xmlns:a16="http://schemas.microsoft.com/office/drawing/2014/main" id="{1F950AE7-D513-4AE2-8BBC-B17928A068B7}"/>
              </a:ext>
            </a:extLst>
          </p:cNvPr>
          <p:cNvSpPr>
            <a:spLocks noGrp="1"/>
          </p:cNvSpPr>
          <p:nvPr>
            <p:ph type="pic" sz="quarter" idx="10"/>
          </p:nvPr>
        </p:nvSpPr>
        <p:spPr>
          <a:xfrm>
            <a:off x="557059" y="2212734"/>
            <a:ext cx="1325081" cy="1231895"/>
          </a:xfrm>
          <a:solidFill>
            <a:schemeClr val="tx2">
              <a:lumMod val="20000"/>
              <a:lumOff val="80000"/>
            </a:schemeClr>
          </a:solidFill>
        </p:spPr>
        <p:txBody>
          <a:bodyPr anchor="ctr" anchorCtr="0"/>
          <a:lstStyle>
            <a:lvl1pPr algn="ctr">
              <a:defRPr sz="1100"/>
            </a:lvl1pPr>
          </a:lstStyle>
          <a:p>
            <a:endParaRPr lang="en-US" dirty="0"/>
          </a:p>
        </p:txBody>
      </p:sp>
      <p:sp>
        <p:nvSpPr>
          <p:cNvPr id="16" name="Text Placeholder 21">
            <a:extLst>
              <a:ext uri="{FF2B5EF4-FFF2-40B4-BE49-F238E27FC236}">
                <a16:creationId xmlns:a16="http://schemas.microsoft.com/office/drawing/2014/main" id="{62617FC4-6CF6-4BC3-BF48-A9C9BFF59DA1}"/>
              </a:ext>
            </a:extLst>
          </p:cNvPr>
          <p:cNvSpPr>
            <a:spLocks noGrp="1"/>
          </p:cNvSpPr>
          <p:nvPr>
            <p:ph type="body" sz="quarter" idx="11" hasCustomPrompt="1"/>
          </p:nvPr>
        </p:nvSpPr>
        <p:spPr>
          <a:xfrm>
            <a:off x="2312072" y="2563648"/>
            <a:ext cx="5511571" cy="203612"/>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21" name="Text Placeholder 21">
            <a:extLst>
              <a:ext uri="{FF2B5EF4-FFF2-40B4-BE49-F238E27FC236}">
                <a16:creationId xmlns:a16="http://schemas.microsoft.com/office/drawing/2014/main" id="{B1A66625-5C9E-4477-996E-69CED8B1A185}"/>
              </a:ext>
            </a:extLst>
          </p:cNvPr>
          <p:cNvSpPr>
            <a:spLocks noGrp="1"/>
          </p:cNvSpPr>
          <p:nvPr>
            <p:ph type="body" sz="quarter" idx="12" hasCustomPrompt="1"/>
          </p:nvPr>
        </p:nvSpPr>
        <p:spPr>
          <a:xfrm>
            <a:off x="1990780" y="2200035"/>
            <a:ext cx="5840467" cy="228289"/>
          </a:xfrm>
        </p:spPr>
        <p:txBody>
          <a:bodyPr anchor="b"/>
          <a:lstStyle>
            <a:lvl1pPr>
              <a:spcBef>
                <a:spcPts val="0"/>
              </a:spcBef>
              <a:defRPr sz="1400" b="1" cap="all" baseline="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sp>
        <p:nvSpPr>
          <p:cNvPr id="39" name="Text Placeholder 21">
            <a:extLst>
              <a:ext uri="{FF2B5EF4-FFF2-40B4-BE49-F238E27FC236}">
                <a16:creationId xmlns:a16="http://schemas.microsoft.com/office/drawing/2014/main" id="{175215A3-34F2-4595-9ABB-018D75A35539}"/>
              </a:ext>
            </a:extLst>
          </p:cNvPr>
          <p:cNvSpPr>
            <a:spLocks noGrp="1"/>
          </p:cNvSpPr>
          <p:nvPr>
            <p:ph type="body" sz="quarter" idx="13" hasCustomPrompt="1"/>
          </p:nvPr>
        </p:nvSpPr>
        <p:spPr>
          <a:xfrm>
            <a:off x="2312072" y="2902584"/>
            <a:ext cx="5511571" cy="203612"/>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Phone Number</a:t>
            </a:r>
          </a:p>
        </p:txBody>
      </p:sp>
      <p:sp>
        <p:nvSpPr>
          <p:cNvPr id="40" name="Text Placeholder 21">
            <a:extLst>
              <a:ext uri="{FF2B5EF4-FFF2-40B4-BE49-F238E27FC236}">
                <a16:creationId xmlns:a16="http://schemas.microsoft.com/office/drawing/2014/main" id="{3471E7AE-9B68-4C00-8FC8-B7F41E167B13}"/>
              </a:ext>
            </a:extLst>
          </p:cNvPr>
          <p:cNvSpPr>
            <a:spLocks noGrp="1"/>
          </p:cNvSpPr>
          <p:nvPr>
            <p:ph type="body" sz="quarter" idx="14" hasCustomPrompt="1"/>
          </p:nvPr>
        </p:nvSpPr>
        <p:spPr>
          <a:xfrm>
            <a:off x="2312072" y="3241519"/>
            <a:ext cx="5511571" cy="203612"/>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Email Address</a:t>
            </a:r>
          </a:p>
        </p:txBody>
      </p:sp>
      <p:grpSp>
        <p:nvGrpSpPr>
          <p:cNvPr id="2" name="Group 1">
            <a:extLst>
              <a:ext uri="{FF2B5EF4-FFF2-40B4-BE49-F238E27FC236}">
                <a16:creationId xmlns:a16="http://schemas.microsoft.com/office/drawing/2014/main" id="{28335AEE-04E3-400A-8421-5A6940280F94}"/>
              </a:ext>
            </a:extLst>
          </p:cNvPr>
          <p:cNvGrpSpPr/>
          <p:nvPr userDrawn="1"/>
        </p:nvGrpSpPr>
        <p:grpSpPr>
          <a:xfrm>
            <a:off x="1990780" y="2561644"/>
            <a:ext cx="212652" cy="212652"/>
            <a:chOff x="3121395" y="4014099"/>
            <a:chExt cx="344295" cy="344295"/>
          </a:xfrm>
        </p:grpSpPr>
        <p:sp>
          <p:nvSpPr>
            <p:cNvPr id="11" name="Rectangle 10">
              <a:extLst>
                <a:ext uri="{FF2B5EF4-FFF2-40B4-BE49-F238E27FC236}">
                  <a16:creationId xmlns:a16="http://schemas.microsoft.com/office/drawing/2014/main" id="{BA0B5AFC-099D-491A-9042-6270B48995E2}"/>
                </a:ext>
              </a:extLst>
            </p:cNvPr>
            <p:cNvSpPr/>
            <p:nvPr userDrawn="1"/>
          </p:nvSpPr>
          <p:spPr>
            <a:xfrm>
              <a:off x="3121395" y="4014099"/>
              <a:ext cx="344295" cy="344295"/>
            </a:xfrm>
            <a:prstGeom prst="rect">
              <a:avLst/>
            </a:prstGeom>
            <a:solidFill>
              <a:schemeClr val="accent1"/>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Graphic 40">
              <a:extLst>
                <a:ext uri="{FF2B5EF4-FFF2-40B4-BE49-F238E27FC236}">
                  <a16:creationId xmlns:a16="http://schemas.microsoft.com/office/drawing/2014/main" id="{349F4E24-2E0E-4158-96F2-731A21A1032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72371" y="4078104"/>
              <a:ext cx="242342" cy="216284"/>
            </a:xfrm>
            <a:prstGeom prst="rect">
              <a:avLst/>
            </a:prstGeom>
          </p:spPr>
        </p:pic>
      </p:grpSp>
      <p:grpSp>
        <p:nvGrpSpPr>
          <p:cNvPr id="9" name="Group 8">
            <a:extLst>
              <a:ext uri="{FF2B5EF4-FFF2-40B4-BE49-F238E27FC236}">
                <a16:creationId xmlns:a16="http://schemas.microsoft.com/office/drawing/2014/main" id="{54E24B78-75AF-488D-A45C-05351B46E669}"/>
              </a:ext>
            </a:extLst>
          </p:cNvPr>
          <p:cNvGrpSpPr/>
          <p:nvPr userDrawn="1"/>
        </p:nvGrpSpPr>
        <p:grpSpPr>
          <a:xfrm>
            <a:off x="1990780" y="2898064"/>
            <a:ext cx="212652" cy="212652"/>
            <a:chOff x="3121395" y="4525959"/>
            <a:chExt cx="344295" cy="344295"/>
          </a:xfrm>
        </p:grpSpPr>
        <p:sp>
          <p:nvSpPr>
            <p:cNvPr id="37" name="Rectangle 36">
              <a:extLst>
                <a:ext uri="{FF2B5EF4-FFF2-40B4-BE49-F238E27FC236}">
                  <a16:creationId xmlns:a16="http://schemas.microsoft.com/office/drawing/2014/main" id="{D977A7DC-F478-4B8A-9D8A-90A32F6D98BE}"/>
                </a:ext>
              </a:extLst>
            </p:cNvPr>
            <p:cNvSpPr/>
            <p:nvPr userDrawn="1"/>
          </p:nvSpPr>
          <p:spPr>
            <a:xfrm>
              <a:off x="3121395" y="4525959"/>
              <a:ext cx="344295" cy="344295"/>
            </a:xfrm>
            <a:prstGeom prst="rect">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2" name="Graphic 41">
              <a:extLst>
                <a:ext uri="{FF2B5EF4-FFF2-40B4-BE49-F238E27FC236}">
                  <a16:creationId xmlns:a16="http://schemas.microsoft.com/office/drawing/2014/main" id="{2ACF28B6-EB02-49BB-90EA-A4A91B40BC81}"/>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83769" y="4588333"/>
              <a:ext cx="219546" cy="219546"/>
            </a:xfrm>
            <a:prstGeom prst="rect">
              <a:avLst/>
            </a:prstGeom>
          </p:spPr>
        </p:pic>
      </p:grpSp>
      <p:grpSp>
        <p:nvGrpSpPr>
          <p:cNvPr id="10" name="Group 9">
            <a:extLst>
              <a:ext uri="{FF2B5EF4-FFF2-40B4-BE49-F238E27FC236}">
                <a16:creationId xmlns:a16="http://schemas.microsoft.com/office/drawing/2014/main" id="{42386573-DDD7-4B72-B902-6258FD81313E}"/>
              </a:ext>
            </a:extLst>
          </p:cNvPr>
          <p:cNvGrpSpPr/>
          <p:nvPr userDrawn="1"/>
        </p:nvGrpSpPr>
        <p:grpSpPr>
          <a:xfrm>
            <a:off x="1990779" y="3231977"/>
            <a:ext cx="212652" cy="212652"/>
            <a:chOff x="3121395" y="5037820"/>
            <a:chExt cx="344295" cy="344295"/>
          </a:xfrm>
        </p:grpSpPr>
        <p:sp>
          <p:nvSpPr>
            <p:cNvPr id="38" name="Rectangle 37">
              <a:extLst>
                <a:ext uri="{FF2B5EF4-FFF2-40B4-BE49-F238E27FC236}">
                  <a16:creationId xmlns:a16="http://schemas.microsoft.com/office/drawing/2014/main" id="{F57A2205-8EF7-485C-ACE9-06A51E1A9B32}"/>
                </a:ext>
              </a:extLst>
            </p:cNvPr>
            <p:cNvSpPr/>
            <p:nvPr userDrawn="1"/>
          </p:nvSpPr>
          <p:spPr>
            <a:xfrm>
              <a:off x="3121395" y="5037820"/>
              <a:ext cx="344295" cy="344295"/>
            </a:xfrm>
            <a:prstGeom prst="rect">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3" name="Graphic 42">
              <a:extLst>
                <a:ext uri="{FF2B5EF4-FFF2-40B4-BE49-F238E27FC236}">
                  <a16:creationId xmlns:a16="http://schemas.microsoft.com/office/drawing/2014/main" id="{2E170FA6-CDC1-4546-9DF0-98D2E5C77AEC}"/>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75983" y="5131595"/>
              <a:ext cx="235118" cy="156744"/>
            </a:xfrm>
            <a:prstGeom prst="rect">
              <a:avLst/>
            </a:prstGeom>
          </p:spPr>
        </p:pic>
      </p:grpSp>
      <p:pic>
        <p:nvPicPr>
          <p:cNvPr id="33" name="Picture 32">
            <a:extLst>
              <a:ext uri="{FF2B5EF4-FFF2-40B4-BE49-F238E27FC236}">
                <a16:creationId xmlns:a16="http://schemas.microsoft.com/office/drawing/2014/main" id="{89A34D82-3DE7-4583-8F29-61E79CDE7EAF}"/>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557057" y="558080"/>
            <a:ext cx="569965" cy="569965"/>
          </a:xfrm>
          <a:prstGeom prst="rect">
            <a:avLst/>
          </a:prstGeom>
        </p:spPr>
      </p:pic>
      <p:sp>
        <p:nvSpPr>
          <p:cNvPr id="109" name="Text Placeholder 12">
            <a:extLst>
              <a:ext uri="{FF2B5EF4-FFF2-40B4-BE49-F238E27FC236}">
                <a16:creationId xmlns:a16="http://schemas.microsoft.com/office/drawing/2014/main" id="{CD9E2794-F608-446A-9ADD-D1DC4150CA6A}"/>
              </a:ext>
            </a:extLst>
          </p:cNvPr>
          <p:cNvSpPr>
            <a:spLocks noGrp="1"/>
          </p:cNvSpPr>
          <p:nvPr>
            <p:ph type="body" sz="quarter" idx="20"/>
          </p:nvPr>
        </p:nvSpPr>
        <p:spPr>
          <a:xfrm>
            <a:off x="557213" y="6084708"/>
            <a:ext cx="7266430" cy="191001"/>
          </a:xfrm>
        </p:spPr>
        <p:txBody>
          <a:bodyPr anchor="b"/>
          <a:lstStyle>
            <a:lvl1pPr>
              <a:defRPr sz="800"/>
            </a:lvl1pPr>
          </a:lstStyle>
          <a:p>
            <a:pPr lvl="0"/>
            <a:r>
              <a:rPr lang="en-US" dirty="0"/>
              <a:t>Click to edit Master text styles</a:t>
            </a:r>
          </a:p>
        </p:txBody>
      </p:sp>
    </p:spTree>
    <p:extLst>
      <p:ext uri="{BB962C8B-B14F-4D97-AF65-F5344CB8AC3E}">
        <p14:creationId xmlns:p14="http://schemas.microsoft.com/office/powerpoint/2010/main" val="3832731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Closing Slide 02">
    <p:bg>
      <p:bgPr>
        <a:solidFill>
          <a:schemeClr val="bg1">
            <a:lumMod val="95000"/>
          </a:schemeClr>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40282977-B723-4ABE-A2E2-D23203B52924}"/>
              </a:ext>
            </a:extLst>
          </p:cNvPr>
          <p:cNvSpPr/>
          <p:nvPr userDrawn="1"/>
        </p:nvSpPr>
        <p:spPr>
          <a:xfrm flipH="1">
            <a:off x="1" y="0"/>
            <a:ext cx="9143999" cy="6857999"/>
          </a:xfrm>
          <a:prstGeom prst="rect">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734C68-3A2F-41D0-ADF0-BECFC5D660B8}"/>
              </a:ext>
            </a:extLst>
          </p:cNvPr>
          <p:cNvSpPr/>
          <p:nvPr userDrawn="1"/>
        </p:nvSpPr>
        <p:spPr>
          <a:xfrm flipH="1">
            <a:off x="108642" y="108662"/>
            <a:ext cx="8926717" cy="6640677"/>
          </a:xfrm>
          <a:prstGeom prst="rect">
            <a:avLst/>
          </a:prstGeom>
          <a:solidFill>
            <a:schemeClr val="bg1">
              <a:lumMod val="9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grpSp>
        <p:nvGrpSpPr>
          <p:cNvPr id="122" name="Group 121">
            <a:extLst>
              <a:ext uri="{FF2B5EF4-FFF2-40B4-BE49-F238E27FC236}">
                <a16:creationId xmlns:a16="http://schemas.microsoft.com/office/drawing/2014/main" id="{30F52573-1C93-4393-955F-BEDB2C396FD5}"/>
              </a:ext>
            </a:extLst>
          </p:cNvPr>
          <p:cNvGrpSpPr/>
          <p:nvPr userDrawn="1"/>
        </p:nvGrpSpPr>
        <p:grpSpPr>
          <a:xfrm>
            <a:off x="975416" y="4286061"/>
            <a:ext cx="8168584" cy="2571939"/>
            <a:chOff x="975416" y="4286061"/>
            <a:chExt cx="8168584" cy="2571939"/>
          </a:xfrm>
        </p:grpSpPr>
        <p:grpSp>
          <p:nvGrpSpPr>
            <p:cNvPr id="123" name="Group 122">
              <a:extLst>
                <a:ext uri="{FF2B5EF4-FFF2-40B4-BE49-F238E27FC236}">
                  <a16:creationId xmlns:a16="http://schemas.microsoft.com/office/drawing/2014/main" id="{08469F10-D8B3-45ED-B31A-118511E6875F}"/>
                </a:ext>
              </a:extLst>
            </p:cNvPr>
            <p:cNvGrpSpPr/>
            <p:nvPr userDrawn="1"/>
          </p:nvGrpSpPr>
          <p:grpSpPr>
            <a:xfrm>
              <a:off x="3657600" y="4286061"/>
              <a:ext cx="5486400" cy="2571939"/>
              <a:chOff x="3058897" y="3515694"/>
              <a:chExt cx="5486400" cy="2571939"/>
            </a:xfrm>
          </p:grpSpPr>
          <p:pic>
            <p:nvPicPr>
              <p:cNvPr id="127" name="Picture 126">
                <a:extLst>
                  <a:ext uri="{FF2B5EF4-FFF2-40B4-BE49-F238E27FC236}">
                    <a16:creationId xmlns:a16="http://schemas.microsoft.com/office/drawing/2014/main" id="{7842BE55-A042-435C-B728-34448D1E37C6}"/>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1123" t="74444" r="3765" b="6667"/>
              <a:stretch/>
            </p:blipFill>
            <p:spPr>
              <a:xfrm>
                <a:off x="3058897" y="4792233"/>
                <a:ext cx="5486400" cy="1295400"/>
              </a:xfrm>
              <a:prstGeom prst="rect">
                <a:avLst/>
              </a:prstGeom>
            </p:spPr>
          </p:pic>
          <p:pic>
            <p:nvPicPr>
              <p:cNvPr id="128" name="Picture 127">
                <a:extLst>
                  <a:ext uri="{FF2B5EF4-FFF2-40B4-BE49-F238E27FC236}">
                    <a16:creationId xmlns:a16="http://schemas.microsoft.com/office/drawing/2014/main" id="{183A1017-C7FE-40D4-A7EA-A75BB0FBEF1B}"/>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1123" t="74444" r="3765" b="6667"/>
              <a:stretch/>
            </p:blipFill>
            <p:spPr>
              <a:xfrm>
                <a:off x="3058897" y="3515694"/>
                <a:ext cx="5486400" cy="1295400"/>
              </a:xfrm>
              <a:prstGeom prst="rect">
                <a:avLst/>
              </a:prstGeom>
            </p:spPr>
          </p:pic>
        </p:grpSp>
        <p:grpSp>
          <p:nvGrpSpPr>
            <p:cNvPr id="124" name="Group 123">
              <a:extLst>
                <a:ext uri="{FF2B5EF4-FFF2-40B4-BE49-F238E27FC236}">
                  <a16:creationId xmlns:a16="http://schemas.microsoft.com/office/drawing/2014/main" id="{09CAFF14-3EB8-4D9D-B349-2DB5455D3B8A}"/>
                </a:ext>
              </a:extLst>
            </p:cNvPr>
            <p:cNvGrpSpPr/>
            <p:nvPr userDrawn="1"/>
          </p:nvGrpSpPr>
          <p:grpSpPr>
            <a:xfrm>
              <a:off x="975416" y="4286061"/>
              <a:ext cx="2634558" cy="2571939"/>
              <a:chOff x="5910738" y="3515694"/>
              <a:chExt cx="2634558" cy="2571939"/>
            </a:xfrm>
          </p:grpSpPr>
          <p:pic>
            <p:nvPicPr>
              <p:cNvPr id="125" name="Picture 124">
                <a:extLst>
                  <a:ext uri="{FF2B5EF4-FFF2-40B4-BE49-F238E27FC236}">
                    <a16:creationId xmlns:a16="http://schemas.microsoft.com/office/drawing/2014/main" id="{5D029BD9-8740-4241-8B4D-155C9E0B04F3}"/>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74571" t="74444" r="3766" b="6667"/>
              <a:stretch/>
            </p:blipFill>
            <p:spPr>
              <a:xfrm>
                <a:off x="5910738" y="4792233"/>
                <a:ext cx="2634558" cy="1295400"/>
              </a:xfrm>
              <a:prstGeom prst="rect">
                <a:avLst/>
              </a:prstGeom>
            </p:spPr>
          </p:pic>
          <p:pic>
            <p:nvPicPr>
              <p:cNvPr id="126" name="Picture 125">
                <a:extLst>
                  <a:ext uri="{FF2B5EF4-FFF2-40B4-BE49-F238E27FC236}">
                    <a16:creationId xmlns:a16="http://schemas.microsoft.com/office/drawing/2014/main" id="{5300E2CE-C11D-4EC9-8A3D-61B91C436018}"/>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74572" t="74444" r="3765" b="6667"/>
              <a:stretch/>
            </p:blipFill>
            <p:spPr>
              <a:xfrm>
                <a:off x="5910738" y="3515694"/>
                <a:ext cx="2634558" cy="1295400"/>
              </a:xfrm>
              <a:prstGeom prst="rect">
                <a:avLst/>
              </a:prstGeom>
            </p:spPr>
          </p:pic>
        </p:grpSp>
      </p:grpSp>
      <p:sp>
        <p:nvSpPr>
          <p:cNvPr id="18" name="Rectangle 17">
            <a:extLst>
              <a:ext uri="{FF2B5EF4-FFF2-40B4-BE49-F238E27FC236}">
                <a16:creationId xmlns:a16="http://schemas.microsoft.com/office/drawing/2014/main" id="{23B139C6-1482-4CA5-939A-3305E66369B0}"/>
              </a:ext>
            </a:extLst>
          </p:cNvPr>
          <p:cNvSpPr/>
          <p:nvPr userDrawn="1"/>
        </p:nvSpPr>
        <p:spPr>
          <a:xfrm flipH="1">
            <a:off x="108631" y="2921517"/>
            <a:ext cx="8329196" cy="162754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grpSp>
        <p:nvGrpSpPr>
          <p:cNvPr id="4" name="Group 3">
            <a:extLst>
              <a:ext uri="{FF2B5EF4-FFF2-40B4-BE49-F238E27FC236}">
                <a16:creationId xmlns:a16="http://schemas.microsoft.com/office/drawing/2014/main" id="{47598156-057B-4261-8236-2DA70DD936CE}"/>
              </a:ext>
            </a:extLst>
          </p:cNvPr>
          <p:cNvGrpSpPr/>
          <p:nvPr userDrawn="1"/>
        </p:nvGrpSpPr>
        <p:grpSpPr>
          <a:xfrm>
            <a:off x="0" y="0"/>
            <a:ext cx="9144000" cy="6858002"/>
            <a:chOff x="0" y="0"/>
            <a:chExt cx="9144000" cy="6858002"/>
          </a:xfrm>
          <a:solidFill>
            <a:schemeClr val="bg1"/>
          </a:solidFill>
        </p:grpSpPr>
        <p:sp>
          <p:nvSpPr>
            <p:cNvPr id="5" name="Rectangle 4">
              <a:extLst>
                <a:ext uri="{FF2B5EF4-FFF2-40B4-BE49-F238E27FC236}">
                  <a16:creationId xmlns:a16="http://schemas.microsoft.com/office/drawing/2014/main" id="{350A8283-0B61-4290-BED3-5337278E0063}"/>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C27F0-A823-4252-AA69-86EC00F739EB}"/>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2C6FF5B-E881-4C8D-9A44-AB29A4B84A11}"/>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DCCBB17-CAD7-442B-B5DD-FC17D5C0803D}"/>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icture Placeholder 19">
            <a:extLst>
              <a:ext uri="{FF2B5EF4-FFF2-40B4-BE49-F238E27FC236}">
                <a16:creationId xmlns:a16="http://schemas.microsoft.com/office/drawing/2014/main" id="{1F950AE7-D513-4AE2-8BBC-B17928A068B7}"/>
              </a:ext>
            </a:extLst>
          </p:cNvPr>
          <p:cNvSpPr>
            <a:spLocks noGrp="1"/>
          </p:cNvSpPr>
          <p:nvPr>
            <p:ph type="pic" sz="quarter" idx="10"/>
          </p:nvPr>
        </p:nvSpPr>
        <p:spPr>
          <a:xfrm>
            <a:off x="404633" y="3226785"/>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16" name="Text Placeholder 21">
            <a:extLst>
              <a:ext uri="{FF2B5EF4-FFF2-40B4-BE49-F238E27FC236}">
                <a16:creationId xmlns:a16="http://schemas.microsoft.com/office/drawing/2014/main" id="{62617FC4-6CF6-4BC3-BF48-A9C9BFF59DA1}"/>
              </a:ext>
            </a:extLst>
          </p:cNvPr>
          <p:cNvSpPr>
            <a:spLocks noGrp="1"/>
          </p:cNvSpPr>
          <p:nvPr>
            <p:ph type="body" sz="quarter" idx="11" hasCustomPrompt="1"/>
          </p:nvPr>
        </p:nvSpPr>
        <p:spPr>
          <a:xfrm>
            <a:off x="2121680" y="3939889"/>
            <a:ext cx="1806655" cy="365108"/>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21" name="Text Placeholder 21">
            <a:extLst>
              <a:ext uri="{FF2B5EF4-FFF2-40B4-BE49-F238E27FC236}">
                <a16:creationId xmlns:a16="http://schemas.microsoft.com/office/drawing/2014/main" id="{B1A66625-5C9E-4477-996E-69CED8B1A185}"/>
              </a:ext>
            </a:extLst>
          </p:cNvPr>
          <p:cNvSpPr>
            <a:spLocks noGrp="1"/>
          </p:cNvSpPr>
          <p:nvPr>
            <p:ph type="body" sz="quarter" idx="12" hasCustomPrompt="1"/>
          </p:nvPr>
        </p:nvSpPr>
        <p:spPr>
          <a:xfrm>
            <a:off x="1666909" y="3246868"/>
            <a:ext cx="2261426" cy="539048"/>
          </a:xfrm>
        </p:spPr>
        <p:txBody>
          <a:bodyPr anchor="b"/>
          <a:lstStyle>
            <a:lvl1pPr>
              <a:spcBef>
                <a:spcPts val="0"/>
              </a:spcBef>
              <a:defRPr sz="1400" b="1" cap="all" baseline="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grpSp>
        <p:nvGrpSpPr>
          <p:cNvPr id="2" name="Group 1">
            <a:extLst>
              <a:ext uri="{FF2B5EF4-FFF2-40B4-BE49-F238E27FC236}">
                <a16:creationId xmlns:a16="http://schemas.microsoft.com/office/drawing/2014/main" id="{76B537AE-1A04-4087-A52E-12A4BBD24D8B}"/>
              </a:ext>
            </a:extLst>
          </p:cNvPr>
          <p:cNvGrpSpPr/>
          <p:nvPr userDrawn="1"/>
        </p:nvGrpSpPr>
        <p:grpSpPr>
          <a:xfrm>
            <a:off x="1668754" y="3950296"/>
            <a:ext cx="344295" cy="344295"/>
            <a:chOff x="2416545" y="4984629"/>
            <a:chExt cx="344295" cy="344295"/>
          </a:xfrm>
        </p:grpSpPr>
        <p:sp>
          <p:nvSpPr>
            <p:cNvPr id="11" name="Rectangle 10">
              <a:extLst>
                <a:ext uri="{FF2B5EF4-FFF2-40B4-BE49-F238E27FC236}">
                  <a16:creationId xmlns:a16="http://schemas.microsoft.com/office/drawing/2014/main" id="{BA0B5AFC-099D-491A-9042-6270B48995E2}"/>
                </a:ext>
              </a:extLst>
            </p:cNvPr>
            <p:cNvSpPr/>
            <p:nvPr userDrawn="1"/>
          </p:nvSpPr>
          <p:spPr>
            <a:xfrm>
              <a:off x="2416545" y="4984629"/>
              <a:ext cx="344295" cy="344295"/>
            </a:xfrm>
            <a:prstGeom prst="rect">
              <a:avLst/>
            </a:prstGeom>
            <a:solidFill>
              <a:schemeClr val="accent1"/>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Graphic 40">
              <a:extLst>
                <a:ext uri="{FF2B5EF4-FFF2-40B4-BE49-F238E27FC236}">
                  <a16:creationId xmlns:a16="http://schemas.microsoft.com/office/drawing/2014/main" id="{349F4E24-2E0E-4158-96F2-731A21A1032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7521" y="5048634"/>
              <a:ext cx="242342" cy="216284"/>
            </a:xfrm>
            <a:prstGeom prst="rect">
              <a:avLst/>
            </a:prstGeom>
          </p:spPr>
        </p:pic>
      </p:grpSp>
      <p:sp>
        <p:nvSpPr>
          <p:cNvPr id="61" name="Rectangle 60">
            <a:extLst>
              <a:ext uri="{FF2B5EF4-FFF2-40B4-BE49-F238E27FC236}">
                <a16:creationId xmlns:a16="http://schemas.microsoft.com/office/drawing/2014/main" id="{97F10DE1-BDEC-46B3-8D19-9237FF427616}"/>
              </a:ext>
            </a:extLst>
          </p:cNvPr>
          <p:cNvSpPr/>
          <p:nvPr userDrawn="1"/>
        </p:nvSpPr>
        <p:spPr>
          <a:xfrm flipH="1">
            <a:off x="108631" y="1231178"/>
            <a:ext cx="8329198" cy="162754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62" name="Picture Placeholder 19">
            <a:extLst>
              <a:ext uri="{FF2B5EF4-FFF2-40B4-BE49-F238E27FC236}">
                <a16:creationId xmlns:a16="http://schemas.microsoft.com/office/drawing/2014/main" id="{7CBE0D13-848E-4ED0-9A74-9E7C0779BD41}"/>
              </a:ext>
            </a:extLst>
          </p:cNvPr>
          <p:cNvSpPr>
            <a:spLocks noGrp="1"/>
          </p:cNvSpPr>
          <p:nvPr>
            <p:ph type="pic" sz="quarter" idx="13"/>
          </p:nvPr>
        </p:nvSpPr>
        <p:spPr>
          <a:xfrm>
            <a:off x="404633" y="1536446"/>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63" name="Text Placeholder 21">
            <a:extLst>
              <a:ext uri="{FF2B5EF4-FFF2-40B4-BE49-F238E27FC236}">
                <a16:creationId xmlns:a16="http://schemas.microsoft.com/office/drawing/2014/main" id="{49CCE943-98D0-435C-8A58-90DB2A1B22D3}"/>
              </a:ext>
            </a:extLst>
          </p:cNvPr>
          <p:cNvSpPr>
            <a:spLocks noGrp="1"/>
          </p:cNvSpPr>
          <p:nvPr>
            <p:ph type="body" sz="quarter" idx="14" hasCustomPrompt="1"/>
          </p:nvPr>
        </p:nvSpPr>
        <p:spPr>
          <a:xfrm>
            <a:off x="2121680" y="2249550"/>
            <a:ext cx="1806655" cy="365108"/>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64" name="Text Placeholder 21">
            <a:extLst>
              <a:ext uri="{FF2B5EF4-FFF2-40B4-BE49-F238E27FC236}">
                <a16:creationId xmlns:a16="http://schemas.microsoft.com/office/drawing/2014/main" id="{0D77A739-8DA8-436F-9B8C-31282A326D37}"/>
              </a:ext>
            </a:extLst>
          </p:cNvPr>
          <p:cNvSpPr>
            <a:spLocks noGrp="1"/>
          </p:cNvSpPr>
          <p:nvPr>
            <p:ph type="body" sz="quarter" idx="15" hasCustomPrompt="1"/>
          </p:nvPr>
        </p:nvSpPr>
        <p:spPr>
          <a:xfrm>
            <a:off x="1666909" y="1536446"/>
            <a:ext cx="2261426" cy="559131"/>
          </a:xfrm>
        </p:spPr>
        <p:txBody>
          <a:bodyPr anchor="b"/>
          <a:lstStyle>
            <a:lvl1pPr>
              <a:spcBef>
                <a:spcPts val="0"/>
              </a:spcBef>
              <a:defRPr sz="1400" b="1" cap="all" baseline="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grpSp>
        <p:nvGrpSpPr>
          <p:cNvPr id="65" name="Group 64">
            <a:extLst>
              <a:ext uri="{FF2B5EF4-FFF2-40B4-BE49-F238E27FC236}">
                <a16:creationId xmlns:a16="http://schemas.microsoft.com/office/drawing/2014/main" id="{8F9CAE84-70EF-497C-A922-2DC6718FE845}"/>
              </a:ext>
            </a:extLst>
          </p:cNvPr>
          <p:cNvGrpSpPr/>
          <p:nvPr userDrawn="1"/>
        </p:nvGrpSpPr>
        <p:grpSpPr>
          <a:xfrm>
            <a:off x="1668754" y="2259957"/>
            <a:ext cx="344295" cy="344295"/>
            <a:chOff x="2416545" y="4984629"/>
            <a:chExt cx="344295" cy="344295"/>
          </a:xfrm>
        </p:grpSpPr>
        <p:sp>
          <p:nvSpPr>
            <p:cNvPr id="66" name="Rectangle 65">
              <a:extLst>
                <a:ext uri="{FF2B5EF4-FFF2-40B4-BE49-F238E27FC236}">
                  <a16:creationId xmlns:a16="http://schemas.microsoft.com/office/drawing/2014/main" id="{D4601583-42EA-47A7-B5AD-C06020A4D760}"/>
                </a:ext>
              </a:extLst>
            </p:cNvPr>
            <p:cNvSpPr/>
            <p:nvPr userDrawn="1"/>
          </p:nvSpPr>
          <p:spPr>
            <a:xfrm>
              <a:off x="2416545" y="4984629"/>
              <a:ext cx="344295" cy="344295"/>
            </a:xfrm>
            <a:prstGeom prst="rect">
              <a:avLst/>
            </a:prstGeom>
            <a:solidFill>
              <a:schemeClr val="accent1"/>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7" name="Graphic 66">
              <a:extLst>
                <a:ext uri="{FF2B5EF4-FFF2-40B4-BE49-F238E27FC236}">
                  <a16:creationId xmlns:a16="http://schemas.microsoft.com/office/drawing/2014/main" id="{84EFADA3-0F13-47E7-875D-68E0B8982A2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7521" y="5048634"/>
              <a:ext cx="242342" cy="216284"/>
            </a:xfrm>
            <a:prstGeom prst="rect">
              <a:avLst/>
            </a:prstGeom>
          </p:spPr>
        </p:pic>
      </p:grpSp>
      <p:sp>
        <p:nvSpPr>
          <p:cNvPr id="101" name="Picture Placeholder 19">
            <a:extLst>
              <a:ext uri="{FF2B5EF4-FFF2-40B4-BE49-F238E27FC236}">
                <a16:creationId xmlns:a16="http://schemas.microsoft.com/office/drawing/2014/main" id="{9C5CCE33-83BB-48D6-A9BB-CB6ADDF6377F}"/>
              </a:ext>
            </a:extLst>
          </p:cNvPr>
          <p:cNvSpPr>
            <a:spLocks noGrp="1"/>
          </p:cNvSpPr>
          <p:nvPr>
            <p:ph type="pic" sz="quarter" idx="16"/>
          </p:nvPr>
        </p:nvSpPr>
        <p:spPr>
          <a:xfrm>
            <a:off x="4608106" y="3226785"/>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102" name="Text Placeholder 21">
            <a:extLst>
              <a:ext uri="{FF2B5EF4-FFF2-40B4-BE49-F238E27FC236}">
                <a16:creationId xmlns:a16="http://schemas.microsoft.com/office/drawing/2014/main" id="{399BDD99-6087-465B-9259-8C176700169F}"/>
              </a:ext>
            </a:extLst>
          </p:cNvPr>
          <p:cNvSpPr>
            <a:spLocks noGrp="1"/>
          </p:cNvSpPr>
          <p:nvPr>
            <p:ph type="body" sz="quarter" idx="17" hasCustomPrompt="1"/>
          </p:nvPr>
        </p:nvSpPr>
        <p:spPr>
          <a:xfrm>
            <a:off x="6325153" y="3939889"/>
            <a:ext cx="1806655" cy="365108"/>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103" name="Text Placeholder 21">
            <a:extLst>
              <a:ext uri="{FF2B5EF4-FFF2-40B4-BE49-F238E27FC236}">
                <a16:creationId xmlns:a16="http://schemas.microsoft.com/office/drawing/2014/main" id="{F27CDD00-3A49-4C9E-83CC-7A46E01027CD}"/>
              </a:ext>
            </a:extLst>
          </p:cNvPr>
          <p:cNvSpPr>
            <a:spLocks noGrp="1"/>
          </p:cNvSpPr>
          <p:nvPr>
            <p:ph type="body" sz="quarter" idx="18" hasCustomPrompt="1"/>
          </p:nvPr>
        </p:nvSpPr>
        <p:spPr>
          <a:xfrm>
            <a:off x="5870382" y="3246868"/>
            <a:ext cx="2261426" cy="539048"/>
          </a:xfrm>
        </p:spPr>
        <p:txBody>
          <a:bodyPr anchor="b"/>
          <a:lstStyle>
            <a:lvl1pPr>
              <a:spcBef>
                <a:spcPts val="0"/>
              </a:spcBef>
              <a:defRPr sz="1400" b="1" cap="all" baseline="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grpSp>
        <p:nvGrpSpPr>
          <p:cNvPr id="104" name="Group 103">
            <a:extLst>
              <a:ext uri="{FF2B5EF4-FFF2-40B4-BE49-F238E27FC236}">
                <a16:creationId xmlns:a16="http://schemas.microsoft.com/office/drawing/2014/main" id="{BCA70A2B-F49E-4C0B-9CA2-D2F3C2E238AA}"/>
              </a:ext>
            </a:extLst>
          </p:cNvPr>
          <p:cNvGrpSpPr/>
          <p:nvPr userDrawn="1"/>
        </p:nvGrpSpPr>
        <p:grpSpPr>
          <a:xfrm>
            <a:off x="5872227" y="3950296"/>
            <a:ext cx="344295" cy="344295"/>
            <a:chOff x="2416545" y="4984629"/>
            <a:chExt cx="344295" cy="344295"/>
          </a:xfrm>
        </p:grpSpPr>
        <p:sp>
          <p:nvSpPr>
            <p:cNvPr id="105" name="Rectangle 104">
              <a:extLst>
                <a:ext uri="{FF2B5EF4-FFF2-40B4-BE49-F238E27FC236}">
                  <a16:creationId xmlns:a16="http://schemas.microsoft.com/office/drawing/2014/main" id="{50226D3A-45A0-406E-8FC3-9D3872336671}"/>
                </a:ext>
              </a:extLst>
            </p:cNvPr>
            <p:cNvSpPr/>
            <p:nvPr userDrawn="1"/>
          </p:nvSpPr>
          <p:spPr>
            <a:xfrm>
              <a:off x="2416545" y="4984629"/>
              <a:ext cx="344295" cy="344295"/>
            </a:xfrm>
            <a:prstGeom prst="rect">
              <a:avLst/>
            </a:prstGeom>
            <a:solidFill>
              <a:schemeClr val="accent1"/>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6" name="Graphic 105">
              <a:extLst>
                <a:ext uri="{FF2B5EF4-FFF2-40B4-BE49-F238E27FC236}">
                  <a16:creationId xmlns:a16="http://schemas.microsoft.com/office/drawing/2014/main" id="{FDCDF61B-E524-42A7-8EF9-6253DB42B815}"/>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7521" y="5048634"/>
              <a:ext cx="242342" cy="216284"/>
            </a:xfrm>
            <a:prstGeom prst="rect">
              <a:avLst/>
            </a:prstGeom>
          </p:spPr>
        </p:pic>
      </p:grpSp>
      <p:sp>
        <p:nvSpPr>
          <p:cNvPr id="107" name="Picture Placeholder 19">
            <a:extLst>
              <a:ext uri="{FF2B5EF4-FFF2-40B4-BE49-F238E27FC236}">
                <a16:creationId xmlns:a16="http://schemas.microsoft.com/office/drawing/2014/main" id="{83F6917A-0237-4EE2-9E9C-6513ED799928}"/>
              </a:ext>
            </a:extLst>
          </p:cNvPr>
          <p:cNvSpPr>
            <a:spLocks noGrp="1"/>
          </p:cNvSpPr>
          <p:nvPr>
            <p:ph type="pic" sz="quarter" idx="19"/>
          </p:nvPr>
        </p:nvSpPr>
        <p:spPr>
          <a:xfrm>
            <a:off x="4608106" y="1536446"/>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108" name="Text Placeholder 21">
            <a:extLst>
              <a:ext uri="{FF2B5EF4-FFF2-40B4-BE49-F238E27FC236}">
                <a16:creationId xmlns:a16="http://schemas.microsoft.com/office/drawing/2014/main" id="{363C7397-C050-4F3D-9563-1022152203DE}"/>
              </a:ext>
            </a:extLst>
          </p:cNvPr>
          <p:cNvSpPr>
            <a:spLocks noGrp="1"/>
          </p:cNvSpPr>
          <p:nvPr>
            <p:ph type="body" sz="quarter" idx="20" hasCustomPrompt="1"/>
          </p:nvPr>
        </p:nvSpPr>
        <p:spPr>
          <a:xfrm>
            <a:off x="6325153" y="2249550"/>
            <a:ext cx="1806655" cy="365108"/>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109" name="Text Placeholder 21">
            <a:extLst>
              <a:ext uri="{FF2B5EF4-FFF2-40B4-BE49-F238E27FC236}">
                <a16:creationId xmlns:a16="http://schemas.microsoft.com/office/drawing/2014/main" id="{165E8FDF-508C-46FE-A646-2F635DED13E2}"/>
              </a:ext>
            </a:extLst>
          </p:cNvPr>
          <p:cNvSpPr>
            <a:spLocks noGrp="1"/>
          </p:cNvSpPr>
          <p:nvPr>
            <p:ph type="body" sz="quarter" idx="21" hasCustomPrompt="1"/>
          </p:nvPr>
        </p:nvSpPr>
        <p:spPr>
          <a:xfrm>
            <a:off x="5870382" y="1536446"/>
            <a:ext cx="2261426" cy="559131"/>
          </a:xfrm>
        </p:spPr>
        <p:txBody>
          <a:bodyPr anchor="b"/>
          <a:lstStyle>
            <a:lvl1pPr>
              <a:spcBef>
                <a:spcPts val="0"/>
              </a:spcBef>
              <a:defRPr sz="1400" b="1" cap="all" baseline="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grpSp>
        <p:nvGrpSpPr>
          <p:cNvPr id="110" name="Group 109">
            <a:extLst>
              <a:ext uri="{FF2B5EF4-FFF2-40B4-BE49-F238E27FC236}">
                <a16:creationId xmlns:a16="http://schemas.microsoft.com/office/drawing/2014/main" id="{ECA0444A-B478-4712-83F4-3DC17DAC6633}"/>
              </a:ext>
            </a:extLst>
          </p:cNvPr>
          <p:cNvGrpSpPr/>
          <p:nvPr userDrawn="1"/>
        </p:nvGrpSpPr>
        <p:grpSpPr>
          <a:xfrm>
            <a:off x="5872227" y="2259957"/>
            <a:ext cx="344295" cy="344295"/>
            <a:chOff x="2416545" y="4984629"/>
            <a:chExt cx="344295" cy="344295"/>
          </a:xfrm>
        </p:grpSpPr>
        <p:sp>
          <p:nvSpPr>
            <p:cNvPr id="111" name="Rectangle 110">
              <a:extLst>
                <a:ext uri="{FF2B5EF4-FFF2-40B4-BE49-F238E27FC236}">
                  <a16:creationId xmlns:a16="http://schemas.microsoft.com/office/drawing/2014/main" id="{23C470D4-64F9-4B8F-AE98-C79BC80FC3FF}"/>
                </a:ext>
              </a:extLst>
            </p:cNvPr>
            <p:cNvSpPr/>
            <p:nvPr userDrawn="1"/>
          </p:nvSpPr>
          <p:spPr>
            <a:xfrm>
              <a:off x="2416545" y="4984629"/>
              <a:ext cx="344295" cy="344295"/>
            </a:xfrm>
            <a:prstGeom prst="rect">
              <a:avLst/>
            </a:prstGeom>
            <a:solidFill>
              <a:schemeClr val="accent1"/>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2" name="Graphic 111">
              <a:extLst>
                <a:ext uri="{FF2B5EF4-FFF2-40B4-BE49-F238E27FC236}">
                  <a16:creationId xmlns:a16="http://schemas.microsoft.com/office/drawing/2014/main" id="{FD198189-2A9C-4EA6-A565-C45E6C528B9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7521" y="5048634"/>
              <a:ext cx="242342" cy="216284"/>
            </a:xfrm>
            <a:prstGeom prst="rect">
              <a:avLst/>
            </a:prstGeom>
          </p:spPr>
        </p:pic>
      </p:grpSp>
      <p:cxnSp>
        <p:nvCxnSpPr>
          <p:cNvPr id="10" name="Straight Connector 9">
            <a:extLst>
              <a:ext uri="{FF2B5EF4-FFF2-40B4-BE49-F238E27FC236}">
                <a16:creationId xmlns:a16="http://schemas.microsoft.com/office/drawing/2014/main" id="{8065F527-867F-4291-91BF-2B472F17074F}"/>
              </a:ext>
            </a:extLst>
          </p:cNvPr>
          <p:cNvCxnSpPr/>
          <p:nvPr userDrawn="1"/>
        </p:nvCxnSpPr>
        <p:spPr>
          <a:xfrm>
            <a:off x="4273230" y="1396231"/>
            <a:ext cx="0" cy="1297439"/>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4962F64-446A-4A37-A51F-891C144404F3}"/>
              </a:ext>
            </a:extLst>
          </p:cNvPr>
          <p:cNvCxnSpPr/>
          <p:nvPr userDrawn="1"/>
        </p:nvCxnSpPr>
        <p:spPr>
          <a:xfrm>
            <a:off x="4273229" y="3086570"/>
            <a:ext cx="0" cy="1297439"/>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693BAB75-8ED9-49E9-A311-632B146C765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57057" y="558080"/>
            <a:ext cx="569965" cy="569965"/>
          </a:xfrm>
          <a:prstGeom prst="rect">
            <a:avLst/>
          </a:prstGeom>
        </p:spPr>
      </p:pic>
      <p:sp>
        <p:nvSpPr>
          <p:cNvPr id="46" name="Rectangle 45">
            <a:extLst>
              <a:ext uri="{FF2B5EF4-FFF2-40B4-BE49-F238E27FC236}">
                <a16:creationId xmlns:a16="http://schemas.microsoft.com/office/drawing/2014/main" id="{C04E0A91-BFE9-454C-91ED-0F9F73287144}"/>
              </a:ext>
            </a:extLst>
          </p:cNvPr>
          <p:cNvSpPr/>
          <p:nvPr userDrawn="1"/>
        </p:nvSpPr>
        <p:spPr>
          <a:xfrm flipH="1">
            <a:off x="108631" y="4620510"/>
            <a:ext cx="8329196" cy="162754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47" name="Picture Placeholder 19">
            <a:extLst>
              <a:ext uri="{FF2B5EF4-FFF2-40B4-BE49-F238E27FC236}">
                <a16:creationId xmlns:a16="http://schemas.microsoft.com/office/drawing/2014/main" id="{E362650C-22FF-452E-9A58-35EAAB192671}"/>
              </a:ext>
            </a:extLst>
          </p:cNvPr>
          <p:cNvSpPr>
            <a:spLocks noGrp="1"/>
          </p:cNvSpPr>
          <p:nvPr>
            <p:ph type="pic" sz="quarter" idx="22"/>
          </p:nvPr>
        </p:nvSpPr>
        <p:spPr>
          <a:xfrm>
            <a:off x="404633" y="4925778"/>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48" name="Text Placeholder 21">
            <a:extLst>
              <a:ext uri="{FF2B5EF4-FFF2-40B4-BE49-F238E27FC236}">
                <a16:creationId xmlns:a16="http://schemas.microsoft.com/office/drawing/2014/main" id="{A77169EA-9D74-4F5C-8B3A-98364E3DA065}"/>
              </a:ext>
            </a:extLst>
          </p:cNvPr>
          <p:cNvSpPr>
            <a:spLocks noGrp="1"/>
          </p:cNvSpPr>
          <p:nvPr>
            <p:ph type="body" sz="quarter" idx="23" hasCustomPrompt="1"/>
          </p:nvPr>
        </p:nvSpPr>
        <p:spPr>
          <a:xfrm>
            <a:off x="2121680" y="5638882"/>
            <a:ext cx="1806655" cy="365108"/>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49" name="Text Placeholder 21">
            <a:extLst>
              <a:ext uri="{FF2B5EF4-FFF2-40B4-BE49-F238E27FC236}">
                <a16:creationId xmlns:a16="http://schemas.microsoft.com/office/drawing/2014/main" id="{1534F5B6-F95E-401C-874F-E1341CACF728}"/>
              </a:ext>
            </a:extLst>
          </p:cNvPr>
          <p:cNvSpPr>
            <a:spLocks noGrp="1"/>
          </p:cNvSpPr>
          <p:nvPr>
            <p:ph type="body" sz="quarter" idx="24" hasCustomPrompt="1"/>
          </p:nvPr>
        </p:nvSpPr>
        <p:spPr>
          <a:xfrm>
            <a:off x="1666909" y="4945861"/>
            <a:ext cx="2261426" cy="539048"/>
          </a:xfrm>
        </p:spPr>
        <p:txBody>
          <a:bodyPr anchor="b"/>
          <a:lstStyle>
            <a:lvl1pPr>
              <a:spcBef>
                <a:spcPts val="0"/>
              </a:spcBef>
              <a:defRPr sz="1400" b="1" cap="all" baseline="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grpSp>
        <p:nvGrpSpPr>
          <p:cNvPr id="50" name="Group 49">
            <a:extLst>
              <a:ext uri="{FF2B5EF4-FFF2-40B4-BE49-F238E27FC236}">
                <a16:creationId xmlns:a16="http://schemas.microsoft.com/office/drawing/2014/main" id="{0E3B47B7-AFE5-453F-AF8C-4891C5BAC36F}"/>
              </a:ext>
            </a:extLst>
          </p:cNvPr>
          <p:cNvGrpSpPr/>
          <p:nvPr userDrawn="1"/>
        </p:nvGrpSpPr>
        <p:grpSpPr>
          <a:xfrm>
            <a:off x="1668754" y="5649289"/>
            <a:ext cx="344295" cy="344295"/>
            <a:chOff x="2416545" y="4984629"/>
            <a:chExt cx="344295" cy="344295"/>
          </a:xfrm>
        </p:grpSpPr>
        <p:sp>
          <p:nvSpPr>
            <p:cNvPr id="51" name="Rectangle 50">
              <a:extLst>
                <a:ext uri="{FF2B5EF4-FFF2-40B4-BE49-F238E27FC236}">
                  <a16:creationId xmlns:a16="http://schemas.microsoft.com/office/drawing/2014/main" id="{708F7363-A135-4440-8747-3EA442CE524A}"/>
                </a:ext>
              </a:extLst>
            </p:cNvPr>
            <p:cNvSpPr/>
            <p:nvPr userDrawn="1"/>
          </p:nvSpPr>
          <p:spPr>
            <a:xfrm>
              <a:off x="2416545" y="4984629"/>
              <a:ext cx="344295" cy="344295"/>
            </a:xfrm>
            <a:prstGeom prst="rect">
              <a:avLst/>
            </a:prstGeom>
            <a:solidFill>
              <a:schemeClr val="accent1"/>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2" name="Graphic 51">
              <a:extLst>
                <a:ext uri="{FF2B5EF4-FFF2-40B4-BE49-F238E27FC236}">
                  <a16:creationId xmlns:a16="http://schemas.microsoft.com/office/drawing/2014/main" id="{843864AD-63DA-40AF-AD20-72D893C91AA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7521" y="5048634"/>
              <a:ext cx="242342" cy="216284"/>
            </a:xfrm>
            <a:prstGeom prst="rect">
              <a:avLst/>
            </a:prstGeom>
          </p:spPr>
        </p:pic>
      </p:grpSp>
      <p:sp>
        <p:nvSpPr>
          <p:cNvPr id="53" name="Picture Placeholder 19">
            <a:extLst>
              <a:ext uri="{FF2B5EF4-FFF2-40B4-BE49-F238E27FC236}">
                <a16:creationId xmlns:a16="http://schemas.microsoft.com/office/drawing/2014/main" id="{268C46E8-4F94-49FB-8BA4-49578B03DDEA}"/>
              </a:ext>
            </a:extLst>
          </p:cNvPr>
          <p:cNvSpPr>
            <a:spLocks noGrp="1"/>
          </p:cNvSpPr>
          <p:nvPr>
            <p:ph type="pic" sz="quarter" idx="25"/>
          </p:nvPr>
        </p:nvSpPr>
        <p:spPr>
          <a:xfrm>
            <a:off x="4608106" y="4925778"/>
            <a:ext cx="1093940" cy="1017008"/>
          </a:xfrm>
          <a:solidFill>
            <a:schemeClr val="tx2">
              <a:lumMod val="20000"/>
              <a:lumOff val="80000"/>
            </a:schemeClr>
          </a:solidFill>
        </p:spPr>
        <p:txBody>
          <a:bodyPr anchor="ctr" anchorCtr="0"/>
          <a:lstStyle>
            <a:lvl1pPr algn="ctr">
              <a:defRPr sz="1000"/>
            </a:lvl1pPr>
          </a:lstStyle>
          <a:p>
            <a:endParaRPr lang="en-US" dirty="0"/>
          </a:p>
        </p:txBody>
      </p:sp>
      <p:sp>
        <p:nvSpPr>
          <p:cNvPr id="54" name="Text Placeholder 21">
            <a:extLst>
              <a:ext uri="{FF2B5EF4-FFF2-40B4-BE49-F238E27FC236}">
                <a16:creationId xmlns:a16="http://schemas.microsoft.com/office/drawing/2014/main" id="{FA692BF3-C731-44D0-9871-801EDBE1BF0C}"/>
              </a:ext>
            </a:extLst>
          </p:cNvPr>
          <p:cNvSpPr>
            <a:spLocks noGrp="1"/>
          </p:cNvSpPr>
          <p:nvPr>
            <p:ph type="body" sz="quarter" idx="26" hasCustomPrompt="1"/>
          </p:nvPr>
        </p:nvSpPr>
        <p:spPr>
          <a:xfrm>
            <a:off x="6325153" y="5638882"/>
            <a:ext cx="1806655" cy="365108"/>
          </a:xfrm>
        </p:spPr>
        <p:txBody>
          <a:bodyPr anchor="ctr"/>
          <a:lstStyle>
            <a:lvl1pPr>
              <a:spcBef>
                <a:spcPts val="0"/>
              </a:spcBef>
              <a:defRPr sz="1000">
                <a:solidFill>
                  <a:schemeClr val="bg1"/>
                </a:solidFill>
                <a:latin typeface="+mn-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Job title</a:t>
            </a:r>
          </a:p>
        </p:txBody>
      </p:sp>
      <p:sp>
        <p:nvSpPr>
          <p:cNvPr id="55" name="Text Placeholder 21">
            <a:extLst>
              <a:ext uri="{FF2B5EF4-FFF2-40B4-BE49-F238E27FC236}">
                <a16:creationId xmlns:a16="http://schemas.microsoft.com/office/drawing/2014/main" id="{3AC55393-013C-43F9-BE66-7B2746048028}"/>
              </a:ext>
            </a:extLst>
          </p:cNvPr>
          <p:cNvSpPr>
            <a:spLocks noGrp="1"/>
          </p:cNvSpPr>
          <p:nvPr>
            <p:ph type="body" sz="quarter" idx="27" hasCustomPrompt="1"/>
          </p:nvPr>
        </p:nvSpPr>
        <p:spPr>
          <a:xfrm>
            <a:off x="5870382" y="4945861"/>
            <a:ext cx="2261426" cy="539048"/>
          </a:xfrm>
        </p:spPr>
        <p:txBody>
          <a:bodyPr anchor="b"/>
          <a:lstStyle>
            <a:lvl1pPr>
              <a:spcBef>
                <a:spcPts val="0"/>
              </a:spcBef>
              <a:defRPr sz="1400" b="1" cap="all" baseline="0">
                <a:solidFill>
                  <a:schemeClr val="bg1"/>
                </a:solidFill>
                <a:latin typeface="+mj-lt"/>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r>
              <a:rPr lang="en-US" dirty="0"/>
              <a:t>First and Last name</a:t>
            </a:r>
          </a:p>
        </p:txBody>
      </p:sp>
      <p:grpSp>
        <p:nvGrpSpPr>
          <p:cNvPr id="56" name="Group 55">
            <a:extLst>
              <a:ext uri="{FF2B5EF4-FFF2-40B4-BE49-F238E27FC236}">
                <a16:creationId xmlns:a16="http://schemas.microsoft.com/office/drawing/2014/main" id="{92492806-FD69-4452-8FD4-DD2A9137E288}"/>
              </a:ext>
            </a:extLst>
          </p:cNvPr>
          <p:cNvGrpSpPr/>
          <p:nvPr userDrawn="1"/>
        </p:nvGrpSpPr>
        <p:grpSpPr>
          <a:xfrm>
            <a:off x="5872227" y="5649289"/>
            <a:ext cx="344295" cy="344295"/>
            <a:chOff x="2416545" y="4984629"/>
            <a:chExt cx="344295" cy="344295"/>
          </a:xfrm>
        </p:grpSpPr>
        <p:sp>
          <p:nvSpPr>
            <p:cNvPr id="57" name="Rectangle 56">
              <a:extLst>
                <a:ext uri="{FF2B5EF4-FFF2-40B4-BE49-F238E27FC236}">
                  <a16:creationId xmlns:a16="http://schemas.microsoft.com/office/drawing/2014/main" id="{DF7022B3-5B5F-46B1-BCC8-3541E979F9EC}"/>
                </a:ext>
              </a:extLst>
            </p:cNvPr>
            <p:cNvSpPr/>
            <p:nvPr userDrawn="1"/>
          </p:nvSpPr>
          <p:spPr>
            <a:xfrm>
              <a:off x="2416545" y="4984629"/>
              <a:ext cx="344295" cy="344295"/>
            </a:xfrm>
            <a:prstGeom prst="rect">
              <a:avLst/>
            </a:prstGeom>
            <a:solidFill>
              <a:schemeClr val="accent1"/>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8" name="Graphic 57">
              <a:extLst>
                <a:ext uri="{FF2B5EF4-FFF2-40B4-BE49-F238E27FC236}">
                  <a16:creationId xmlns:a16="http://schemas.microsoft.com/office/drawing/2014/main" id="{4A95DD59-65E2-4D8B-B938-86D0C0E056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7521" y="5048634"/>
              <a:ext cx="242342" cy="216284"/>
            </a:xfrm>
            <a:prstGeom prst="rect">
              <a:avLst/>
            </a:prstGeom>
          </p:spPr>
        </p:pic>
      </p:grpSp>
      <p:cxnSp>
        <p:nvCxnSpPr>
          <p:cNvPr id="59" name="Straight Connector 58">
            <a:extLst>
              <a:ext uri="{FF2B5EF4-FFF2-40B4-BE49-F238E27FC236}">
                <a16:creationId xmlns:a16="http://schemas.microsoft.com/office/drawing/2014/main" id="{C2B93FC5-81CB-4F71-B93E-7E3E98087F27}"/>
              </a:ext>
            </a:extLst>
          </p:cNvPr>
          <p:cNvCxnSpPr/>
          <p:nvPr userDrawn="1"/>
        </p:nvCxnSpPr>
        <p:spPr>
          <a:xfrm>
            <a:off x="4273229" y="4785563"/>
            <a:ext cx="0" cy="1297439"/>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68" name="Text Placeholder 12">
            <a:extLst>
              <a:ext uri="{FF2B5EF4-FFF2-40B4-BE49-F238E27FC236}">
                <a16:creationId xmlns:a16="http://schemas.microsoft.com/office/drawing/2014/main" id="{8D6C4FA8-C9A3-481F-B25B-2BD9466D1151}"/>
              </a:ext>
            </a:extLst>
          </p:cNvPr>
          <p:cNvSpPr>
            <a:spLocks noGrp="1"/>
          </p:cNvSpPr>
          <p:nvPr>
            <p:ph type="body" sz="quarter" idx="28"/>
          </p:nvPr>
        </p:nvSpPr>
        <p:spPr>
          <a:xfrm>
            <a:off x="404633" y="6399388"/>
            <a:ext cx="7727175" cy="191001"/>
          </a:xfrm>
        </p:spPr>
        <p:txBody>
          <a:bodyPr anchor="b"/>
          <a:lstStyle>
            <a:lvl1pPr>
              <a:defRPr sz="800"/>
            </a:lvl1pPr>
          </a:lstStyle>
          <a:p>
            <a:pPr lvl="0"/>
            <a:r>
              <a:rPr lang="en-US" dirty="0"/>
              <a:t>Click to edit Master text styles</a:t>
            </a:r>
          </a:p>
        </p:txBody>
      </p:sp>
    </p:spTree>
    <p:extLst>
      <p:ext uri="{BB962C8B-B14F-4D97-AF65-F5344CB8AC3E}">
        <p14:creationId xmlns:p14="http://schemas.microsoft.com/office/powerpoint/2010/main" val="2586550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14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5"/>
          <p:cNvGrpSpPr/>
          <p:nvPr userDrawn="1"/>
        </p:nvGrpSpPr>
        <p:grpSpPr>
          <a:xfrm>
            <a:off x="423942" y="727582"/>
            <a:ext cx="8312727" cy="40341"/>
            <a:chOff x="228600" y="469054"/>
            <a:chExt cx="8686800" cy="45720"/>
          </a:xfrm>
        </p:grpSpPr>
        <p:sp>
          <p:nvSpPr>
            <p:cNvPr id="3" name="Rectangle 2"/>
            <p:cNvSpPr/>
            <p:nvPr/>
          </p:nvSpPr>
          <p:spPr>
            <a:xfrm>
              <a:off x="228600" y="469054"/>
              <a:ext cx="6755133" cy="45720"/>
            </a:xfrm>
            <a:prstGeom prst="rect">
              <a:avLst/>
            </a:prstGeom>
            <a:solidFill>
              <a:srgbClr val="E0E0E0"/>
            </a:solidFill>
            <a:ln w="9525" cap="flat" cmpd="sng" algn="ctr">
              <a:noFill/>
              <a:prstDash val="solid"/>
            </a:ln>
            <a:effectLst/>
          </p:spPr>
          <p:txBody>
            <a:bodyPr lIns="101882" tIns="50941" rIns="101882" bIns="50941" rtlCol="0" anchor="ctr"/>
            <a:lstStyle/>
            <a:p>
              <a:pPr marL="0" marR="0" lvl="0" indent="0" algn="ctr" defTabSz="403244"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6975711" y="469054"/>
              <a:ext cx="1939689" cy="45720"/>
            </a:xfrm>
            <a:prstGeom prst="rect">
              <a:avLst/>
            </a:prstGeom>
            <a:solidFill>
              <a:srgbClr val="003478"/>
            </a:solidFill>
            <a:ln w="9525" cap="flat" cmpd="sng" algn="ctr">
              <a:noFill/>
              <a:prstDash val="solid"/>
            </a:ln>
            <a:effectLst/>
          </p:spPr>
          <p:txBody>
            <a:bodyPr lIns="101882" tIns="50941" rIns="101882" bIns="50941" rtlCol="0" anchor="ctr"/>
            <a:lstStyle/>
            <a:p>
              <a:pPr marL="0" marR="0" lvl="0" indent="0" algn="ctr" defTabSz="403244"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4"/>
          <p:cNvGrpSpPr/>
          <p:nvPr userDrawn="1"/>
        </p:nvGrpSpPr>
        <p:grpSpPr>
          <a:xfrm>
            <a:off x="7051187" y="563759"/>
            <a:ext cx="1677177" cy="110002"/>
            <a:chOff x="5773843" y="5449217"/>
            <a:chExt cx="1844895" cy="124668"/>
          </a:xfrm>
        </p:grpSpPr>
        <p:sp>
          <p:nvSpPr>
            <p:cNvPr id="6" name="shortQtrName"/>
            <p:cNvSpPr txBox="1"/>
            <p:nvPr/>
          </p:nvSpPr>
          <p:spPr>
            <a:xfrm>
              <a:off x="7293236" y="5449217"/>
              <a:ext cx="325502" cy="123101"/>
            </a:xfrm>
            <a:prstGeom prst="rect">
              <a:avLst/>
            </a:prstGeom>
            <a:noFill/>
          </p:spPr>
          <p:txBody>
            <a:bodyPr wrap="square" lIns="0" tIns="0" rIns="0" bIns="0" rtlCol="0">
              <a:spAutoFit/>
            </a:bodyPr>
            <a:lstStyle/>
            <a:p>
              <a:pPr algn="r" defTabSz="403244"/>
              <a:r>
                <a:rPr lang="en-US" sz="706" dirty="0">
                  <a:solidFill>
                    <a:srgbClr val="005596"/>
                  </a:solidFill>
                  <a:latin typeface="Gotham Medium"/>
                  <a:cs typeface="Gotham Medium"/>
                </a:rPr>
                <a:t>Q4 21</a:t>
              </a:r>
            </a:p>
          </p:txBody>
        </p:sp>
        <p:sp>
          <p:nvSpPr>
            <p:cNvPr id="7" name="TextBox 6"/>
            <p:cNvSpPr txBox="1"/>
            <p:nvPr userDrawn="1"/>
          </p:nvSpPr>
          <p:spPr>
            <a:xfrm>
              <a:off x="5773843" y="5450784"/>
              <a:ext cx="1413581" cy="123101"/>
            </a:xfrm>
            <a:prstGeom prst="rect">
              <a:avLst/>
            </a:prstGeom>
            <a:noFill/>
          </p:spPr>
          <p:txBody>
            <a:bodyPr wrap="square" lIns="0" tIns="0" rIns="0" bIns="0" rtlCol="0">
              <a:spAutoFit/>
            </a:bodyPr>
            <a:lstStyle/>
            <a:p>
              <a:pPr algn="r" defTabSz="403244"/>
              <a:r>
                <a:rPr lang="en-US" sz="706" dirty="0">
                  <a:solidFill>
                    <a:srgbClr val="747678"/>
                  </a:solidFill>
                  <a:latin typeface="Gotham Medium"/>
                  <a:cs typeface="Gotham Medium"/>
                </a:rPr>
                <a:t>Period Ending 12.31.21</a:t>
              </a:r>
              <a:endParaRPr lang="en-US" sz="706" dirty="0">
                <a:solidFill>
                  <a:srgbClr val="005596"/>
                </a:solidFill>
                <a:latin typeface="Gotham Medium"/>
                <a:cs typeface="Gotham Medium"/>
              </a:endParaRPr>
            </a:p>
          </p:txBody>
        </p:sp>
        <p:sp>
          <p:nvSpPr>
            <p:cNvPr id="8" name="seperator"/>
            <p:cNvSpPr txBox="1"/>
            <p:nvPr userDrawn="1"/>
          </p:nvSpPr>
          <p:spPr>
            <a:xfrm>
              <a:off x="7184955" y="5450784"/>
              <a:ext cx="98853" cy="123101"/>
            </a:xfrm>
            <a:prstGeom prst="rect">
              <a:avLst/>
            </a:prstGeom>
            <a:noFill/>
          </p:spPr>
          <p:txBody>
            <a:bodyPr wrap="square" lIns="0" tIns="0" rIns="0" bIns="0" rtlCol="0">
              <a:spAutoFit/>
            </a:bodyPr>
            <a:lstStyle/>
            <a:p>
              <a:pPr algn="r" defTabSz="403244"/>
              <a:r>
                <a:rPr lang="en-US" sz="706" dirty="0">
                  <a:solidFill>
                    <a:srgbClr val="747678"/>
                  </a:solidFill>
                  <a:latin typeface="Gotham Medium"/>
                  <a:cs typeface="Gotham Medium"/>
                </a:rPr>
                <a:t>|</a:t>
              </a:r>
              <a:endParaRPr lang="en-US" sz="706" dirty="0">
                <a:solidFill>
                  <a:srgbClr val="005596"/>
                </a:solidFill>
                <a:latin typeface="Gotham Medium"/>
                <a:cs typeface="Gotham Medium"/>
              </a:endParaRPr>
            </a:p>
          </p:txBody>
        </p:sp>
      </p:grpSp>
    </p:spTree>
    <p:extLst>
      <p:ext uri="{BB962C8B-B14F-4D97-AF65-F5344CB8AC3E}">
        <p14:creationId xmlns:p14="http://schemas.microsoft.com/office/powerpoint/2010/main" val="3772178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No Name">
    <p:spTree>
      <p:nvGrpSpPr>
        <p:cNvPr id="1" name=""/>
        <p:cNvGrpSpPr/>
        <p:nvPr/>
      </p:nvGrpSpPr>
      <p:grpSpPr>
        <a:xfrm>
          <a:off x="0" y="0"/>
          <a:ext cx="0" cy="0"/>
          <a:chOff x="0" y="0"/>
          <a:chExt cx="0" cy="0"/>
        </a:xfrm>
      </p:grpSpPr>
      <p:grpSp>
        <p:nvGrpSpPr>
          <p:cNvPr id="2" name="Group 5"/>
          <p:cNvGrpSpPr/>
          <p:nvPr userDrawn="1"/>
        </p:nvGrpSpPr>
        <p:grpSpPr>
          <a:xfrm>
            <a:off x="423942" y="727582"/>
            <a:ext cx="8312727" cy="40341"/>
            <a:chOff x="228600" y="469054"/>
            <a:chExt cx="8686800" cy="45720"/>
          </a:xfrm>
        </p:grpSpPr>
        <p:sp>
          <p:nvSpPr>
            <p:cNvPr id="3" name="Rectangle 2"/>
            <p:cNvSpPr/>
            <p:nvPr/>
          </p:nvSpPr>
          <p:spPr>
            <a:xfrm>
              <a:off x="228600" y="469054"/>
              <a:ext cx="6755133" cy="45720"/>
            </a:xfrm>
            <a:prstGeom prst="rect">
              <a:avLst/>
            </a:prstGeom>
            <a:solidFill>
              <a:srgbClr val="E0E0E0"/>
            </a:solidFill>
            <a:ln w="9525" cap="flat" cmpd="sng" algn="ctr">
              <a:noFill/>
              <a:prstDash val="solid"/>
            </a:ln>
            <a:effectLst/>
          </p:spPr>
          <p:txBody>
            <a:bodyPr lIns="101882" tIns="50941" rIns="101882" bIns="50941" rtlCol="0" anchor="ctr"/>
            <a:lstStyle/>
            <a:p>
              <a:pPr marL="0" marR="0" lvl="0" indent="0" algn="ctr" defTabSz="403244"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3"/>
            <p:cNvSpPr/>
            <p:nvPr/>
          </p:nvSpPr>
          <p:spPr>
            <a:xfrm>
              <a:off x="6975711" y="469054"/>
              <a:ext cx="1939689" cy="45720"/>
            </a:xfrm>
            <a:prstGeom prst="rect">
              <a:avLst/>
            </a:prstGeom>
            <a:solidFill>
              <a:srgbClr val="003478"/>
            </a:solidFill>
            <a:ln w="9525" cap="flat" cmpd="sng" algn="ctr">
              <a:noFill/>
              <a:prstDash val="solid"/>
            </a:ln>
            <a:effectLst/>
          </p:spPr>
          <p:txBody>
            <a:bodyPr lIns="101882" tIns="50941" rIns="101882" bIns="50941" rtlCol="0" anchor="ctr"/>
            <a:lstStyle/>
            <a:p>
              <a:pPr marL="0" marR="0" lvl="0" indent="0" algn="ctr" defTabSz="403244"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 name="Group 4"/>
          <p:cNvGrpSpPr/>
          <p:nvPr userDrawn="1"/>
        </p:nvGrpSpPr>
        <p:grpSpPr>
          <a:xfrm>
            <a:off x="7096927" y="563759"/>
            <a:ext cx="1631437" cy="110002"/>
            <a:chOff x="5824157" y="5449217"/>
            <a:chExt cx="1794581" cy="124668"/>
          </a:xfrm>
        </p:grpSpPr>
        <p:sp>
          <p:nvSpPr>
            <p:cNvPr id="6" name="shortQtrName"/>
            <p:cNvSpPr txBox="1"/>
            <p:nvPr/>
          </p:nvSpPr>
          <p:spPr>
            <a:xfrm>
              <a:off x="7293236" y="5449217"/>
              <a:ext cx="325502" cy="123101"/>
            </a:xfrm>
            <a:prstGeom prst="rect">
              <a:avLst/>
            </a:prstGeom>
            <a:noFill/>
          </p:spPr>
          <p:txBody>
            <a:bodyPr wrap="square" lIns="0" tIns="0" rIns="0" bIns="0" rtlCol="0">
              <a:spAutoFit/>
            </a:bodyPr>
            <a:lstStyle/>
            <a:p>
              <a:pPr algn="r" defTabSz="403244"/>
              <a:r>
                <a:rPr lang="en-US" sz="706" dirty="0">
                  <a:solidFill>
                    <a:srgbClr val="005596"/>
                  </a:solidFill>
                  <a:latin typeface="Gotham Medium"/>
                  <a:cs typeface="Gotham Medium"/>
                </a:rPr>
                <a:t>Q4 21</a:t>
              </a:r>
            </a:p>
          </p:txBody>
        </p:sp>
        <p:sp>
          <p:nvSpPr>
            <p:cNvPr id="7" name="TextBox 6"/>
            <p:cNvSpPr txBox="1"/>
            <p:nvPr userDrawn="1"/>
          </p:nvSpPr>
          <p:spPr>
            <a:xfrm>
              <a:off x="5824157" y="5450784"/>
              <a:ext cx="1413581" cy="123101"/>
            </a:xfrm>
            <a:prstGeom prst="rect">
              <a:avLst/>
            </a:prstGeom>
            <a:noFill/>
          </p:spPr>
          <p:txBody>
            <a:bodyPr wrap="square" lIns="0" tIns="0" rIns="0" bIns="0" rtlCol="0">
              <a:spAutoFit/>
            </a:bodyPr>
            <a:lstStyle/>
            <a:p>
              <a:pPr algn="r" defTabSz="403244"/>
              <a:r>
                <a:rPr lang="en-US" sz="706" dirty="0">
                  <a:solidFill>
                    <a:srgbClr val="747678"/>
                  </a:solidFill>
                  <a:latin typeface="Gotham Medium"/>
                  <a:cs typeface="Gotham Medium"/>
                </a:rPr>
                <a:t>Period Ending 12.31.21</a:t>
              </a:r>
              <a:endParaRPr lang="en-US" sz="706" dirty="0">
                <a:solidFill>
                  <a:srgbClr val="005596"/>
                </a:solidFill>
                <a:latin typeface="Gotham Medium"/>
                <a:cs typeface="Gotham Medium"/>
              </a:endParaRPr>
            </a:p>
          </p:txBody>
        </p:sp>
        <p:sp>
          <p:nvSpPr>
            <p:cNvPr id="8" name="seperator"/>
            <p:cNvSpPr txBox="1"/>
            <p:nvPr userDrawn="1"/>
          </p:nvSpPr>
          <p:spPr>
            <a:xfrm>
              <a:off x="7203519" y="5450784"/>
              <a:ext cx="98853" cy="123101"/>
            </a:xfrm>
            <a:prstGeom prst="rect">
              <a:avLst/>
            </a:prstGeom>
            <a:noFill/>
          </p:spPr>
          <p:txBody>
            <a:bodyPr wrap="square" lIns="0" tIns="0" rIns="0" bIns="0" rtlCol="0">
              <a:spAutoFit/>
            </a:bodyPr>
            <a:lstStyle/>
            <a:p>
              <a:pPr algn="r" defTabSz="403244"/>
              <a:r>
                <a:rPr lang="en-US" sz="706" dirty="0">
                  <a:solidFill>
                    <a:srgbClr val="747678"/>
                  </a:solidFill>
                  <a:latin typeface="Gotham Medium"/>
                  <a:cs typeface="Gotham Medium"/>
                </a:rPr>
                <a:t>|</a:t>
              </a:r>
              <a:endParaRPr lang="en-US" sz="706" dirty="0">
                <a:solidFill>
                  <a:srgbClr val="005596"/>
                </a:solidFill>
                <a:latin typeface="Gotham Medium"/>
                <a:cs typeface="Gotham Medium"/>
              </a:endParaRPr>
            </a:p>
          </p:txBody>
        </p:sp>
      </p:grpSp>
    </p:spTree>
    <p:extLst>
      <p:ext uri="{BB962C8B-B14F-4D97-AF65-F5344CB8AC3E}">
        <p14:creationId xmlns:p14="http://schemas.microsoft.com/office/powerpoint/2010/main" val="122814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over 02 Placeholder">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4DDD1E85-2A4E-4C98-A92B-1662301D7DA5}"/>
              </a:ext>
            </a:extLst>
          </p:cNvPr>
          <p:cNvSpPr/>
          <p:nvPr userDrawn="1"/>
        </p:nvSpPr>
        <p:spPr>
          <a:xfrm>
            <a:off x="2" y="1"/>
            <a:ext cx="9143999" cy="6858001"/>
          </a:xfrm>
          <a:custGeom>
            <a:avLst/>
            <a:gdLst>
              <a:gd name="connsiteX0" fmla="*/ 0 w 9143999"/>
              <a:gd name="connsiteY0" fmla="*/ 0 h 6858001"/>
              <a:gd name="connsiteX1" fmla="*/ 4951113 w 9143999"/>
              <a:gd name="connsiteY1" fmla="*/ 0 h 6858001"/>
              <a:gd name="connsiteX2" fmla="*/ 6537230 w 9143999"/>
              <a:gd name="connsiteY2" fmla="*/ 1795045 h 6858001"/>
              <a:gd name="connsiteX3" fmla="*/ 9143999 w 9143999"/>
              <a:gd name="connsiteY3" fmla="*/ 4956754 h 6858001"/>
              <a:gd name="connsiteX4" fmla="*/ 9143999 w 9143999"/>
              <a:gd name="connsiteY4" fmla="*/ 6858001 h 6858001"/>
              <a:gd name="connsiteX5" fmla="*/ 0 w 9143999"/>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99" h="6858001">
                <a:moveTo>
                  <a:pt x="0" y="0"/>
                </a:moveTo>
                <a:lnTo>
                  <a:pt x="4951113" y="0"/>
                </a:lnTo>
                <a:lnTo>
                  <a:pt x="6537230" y="1795045"/>
                </a:lnTo>
                <a:lnTo>
                  <a:pt x="9143999" y="4956754"/>
                </a:lnTo>
                <a:lnTo>
                  <a:pt x="9143999" y="6858001"/>
                </a:lnTo>
                <a:lnTo>
                  <a:pt x="0" y="6858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0">
            <a:extLst>
              <a:ext uri="{FF2B5EF4-FFF2-40B4-BE49-F238E27FC236}">
                <a16:creationId xmlns:a16="http://schemas.microsoft.com/office/drawing/2014/main" id="{AF634A59-4C7D-46FF-B22B-66AFA04B4FC1}"/>
              </a:ext>
            </a:extLst>
          </p:cNvPr>
          <p:cNvSpPr>
            <a:spLocks noGrp="1"/>
          </p:cNvSpPr>
          <p:nvPr>
            <p:ph type="body" sz="quarter" idx="12" hasCustomPrompt="1"/>
          </p:nvPr>
        </p:nvSpPr>
        <p:spPr>
          <a:xfrm>
            <a:off x="264442" y="108642"/>
            <a:ext cx="8612858" cy="1040708"/>
          </a:xfrm>
          <a:prstGeom prst="rect">
            <a:avLst/>
          </a:prstGeom>
        </p:spPr>
        <p:txBody>
          <a:bodyPr anchor="b"/>
          <a:lstStyle>
            <a:lvl1pPr marL="0" indent="0" algn="ctr">
              <a:lnSpc>
                <a:spcPct val="80000"/>
              </a:lnSpc>
              <a:spcBef>
                <a:spcPts val="0"/>
              </a:spcBef>
              <a:buNone/>
              <a:defRPr sz="3600" b="1" i="0" cap="all" baseline="0">
                <a:solidFill>
                  <a:schemeClr val="tx2">
                    <a:lumMod val="75000"/>
                  </a:schemeClr>
                </a:solidFill>
                <a:latin typeface="+mj-lt"/>
              </a:defRPr>
            </a:lvl1pPr>
          </a:lstStyle>
          <a:p>
            <a:pPr lvl="0"/>
            <a:r>
              <a:rPr lang="en-US" dirty="0"/>
              <a:t>Cover Slide 01</a:t>
            </a:r>
          </a:p>
        </p:txBody>
      </p:sp>
      <p:sp>
        <p:nvSpPr>
          <p:cNvPr id="24" name="Text Placeholder 20">
            <a:extLst>
              <a:ext uri="{FF2B5EF4-FFF2-40B4-BE49-F238E27FC236}">
                <a16:creationId xmlns:a16="http://schemas.microsoft.com/office/drawing/2014/main" id="{D1DDF9E5-4BCB-4785-83F2-97B9AAFE9671}"/>
              </a:ext>
            </a:extLst>
          </p:cNvPr>
          <p:cNvSpPr>
            <a:spLocks noGrp="1"/>
          </p:cNvSpPr>
          <p:nvPr>
            <p:ph type="body" sz="quarter" idx="13" hasCustomPrompt="1"/>
          </p:nvPr>
        </p:nvSpPr>
        <p:spPr>
          <a:xfrm>
            <a:off x="1126470" y="1393193"/>
            <a:ext cx="6891060" cy="304800"/>
          </a:xfrm>
          <a:prstGeom prst="rect">
            <a:avLst/>
          </a:prstGeom>
        </p:spPr>
        <p:txBody>
          <a:bodyPr anchor="ctr"/>
          <a:lstStyle>
            <a:lvl1pPr marL="0" indent="0" algn="ctr">
              <a:buNone/>
              <a:defRPr sz="1600" b="0" cap="none" baseline="0">
                <a:solidFill>
                  <a:schemeClr val="tx2">
                    <a:lumMod val="75000"/>
                  </a:schemeClr>
                </a:solidFill>
              </a:defRPr>
            </a:lvl1pPr>
          </a:lstStyle>
          <a:p>
            <a:r>
              <a:rPr lang="en-US" dirty="0"/>
              <a:t>Subtitle Placeholder</a:t>
            </a:r>
          </a:p>
        </p:txBody>
      </p:sp>
      <p:cxnSp>
        <p:nvCxnSpPr>
          <p:cNvPr id="25" name="Straight Connector 24">
            <a:extLst>
              <a:ext uri="{FF2B5EF4-FFF2-40B4-BE49-F238E27FC236}">
                <a16:creationId xmlns:a16="http://schemas.microsoft.com/office/drawing/2014/main" id="{C75A9194-42D7-4CD3-8D6F-1D94A8422D94}"/>
              </a:ext>
            </a:extLst>
          </p:cNvPr>
          <p:cNvCxnSpPr>
            <a:cxnSpLocks/>
          </p:cNvCxnSpPr>
          <p:nvPr userDrawn="1"/>
        </p:nvCxnSpPr>
        <p:spPr>
          <a:xfrm>
            <a:off x="4182346" y="1267865"/>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Picture Placeholder 4">
            <a:extLst>
              <a:ext uri="{FF2B5EF4-FFF2-40B4-BE49-F238E27FC236}">
                <a16:creationId xmlns:a16="http://schemas.microsoft.com/office/drawing/2014/main" id="{1F5AA5E6-292D-4070-AEAD-6866BA9684A5}"/>
              </a:ext>
            </a:extLst>
          </p:cNvPr>
          <p:cNvSpPr>
            <a:spLocks noGrp="1"/>
          </p:cNvSpPr>
          <p:nvPr>
            <p:ph type="pic" sz="quarter" idx="14"/>
          </p:nvPr>
        </p:nvSpPr>
        <p:spPr>
          <a:xfrm>
            <a:off x="108642" y="2984338"/>
            <a:ext cx="8926715" cy="3765020"/>
          </a:xfrm>
          <a:solidFill>
            <a:schemeClr val="bg1">
              <a:lumMod val="65000"/>
            </a:schemeClr>
          </a:solidFill>
        </p:spPr>
        <p:txBody>
          <a:bodyPr anchor="ctr"/>
          <a:lstStyle>
            <a:lvl1pPr algn="ctr">
              <a:defRPr sz="2400"/>
            </a:lvl1pPr>
          </a:lstStyle>
          <a:p>
            <a:endParaRPr lang="en-US" dirty="0"/>
          </a:p>
        </p:txBody>
      </p:sp>
      <p:grpSp>
        <p:nvGrpSpPr>
          <p:cNvPr id="6" name="Group 5">
            <a:extLst>
              <a:ext uri="{FF2B5EF4-FFF2-40B4-BE49-F238E27FC236}">
                <a16:creationId xmlns:a16="http://schemas.microsoft.com/office/drawing/2014/main" id="{A47F140D-8B62-4EF0-8B14-50381AEBE94F}"/>
              </a:ext>
            </a:extLst>
          </p:cNvPr>
          <p:cNvGrpSpPr/>
          <p:nvPr userDrawn="1"/>
        </p:nvGrpSpPr>
        <p:grpSpPr>
          <a:xfrm>
            <a:off x="0" y="0"/>
            <a:ext cx="9144000" cy="6858002"/>
            <a:chOff x="0" y="0"/>
            <a:chExt cx="9144000" cy="6858002"/>
          </a:xfrm>
          <a:solidFill>
            <a:schemeClr val="bg1"/>
          </a:solidFill>
        </p:grpSpPr>
        <p:sp>
          <p:nvSpPr>
            <p:cNvPr id="7" name="Rectangle 6">
              <a:extLst>
                <a:ext uri="{FF2B5EF4-FFF2-40B4-BE49-F238E27FC236}">
                  <a16:creationId xmlns:a16="http://schemas.microsoft.com/office/drawing/2014/main" id="{98A68819-6112-466A-B61C-F3D0449D0D5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59514B-D6E2-4DEE-83FE-C30F6F7A4A96}"/>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2B91912-D887-480A-9658-F714707CDDD9}"/>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51B0A0-244F-4960-A562-FEBB05219CF3}"/>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a:extLst>
              <a:ext uri="{FF2B5EF4-FFF2-40B4-BE49-F238E27FC236}">
                <a16:creationId xmlns:a16="http://schemas.microsoft.com/office/drawing/2014/main" id="{4C99C4EA-9A44-4FCB-8275-8A927C0B382B}"/>
              </a:ext>
            </a:extLst>
          </p:cNvPr>
          <p:cNvSpPr>
            <a:spLocks noGrp="1"/>
          </p:cNvSpPr>
          <p:nvPr>
            <p:ph type="body" sz="quarter" idx="15" hasCustomPrompt="1"/>
          </p:nvPr>
        </p:nvSpPr>
        <p:spPr>
          <a:xfrm>
            <a:off x="7213600" y="6362700"/>
            <a:ext cx="1822450" cy="387350"/>
          </a:xfrm>
        </p:spPr>
        <p:txBody>
          <a:bodyPr lIns="0" tIns="0" rIns="91440" bIns="91440" anchor="b"/>
          <a:lstStyle>
            <a:lvl1pPr algn="r">
              <a:defRPr lang="en-US" sz="700" kern="1200" cap="all" baseline="0" dirty="0" smtClean="0">
                <a:solidFill>
                  <a:schemeClr val="accent6"/>
                </a:solidFill>
                <a:latin typeface="+mn-lt"/>
                <a:ea typeface="+mn-ea"/>
                <a:cs typeface="+mn-cs"/>
              </a:defRPr>
            </a:lvl1pPr>
            <a:lvl2pPr>
              <a:defRPr lang="en-US" sz="700" kern="1200" dirty="0" smtClean="0">
                <a:solidFill>
                  <a:schemeClr val="accent6"/>
                </a:solidFill>
                <a:latin typeface="+mn-lt"/>
                <a:ea typeface="+mn-ea"/>
                <a:cs typeface="+mn-cs"/>
              </a:defRPr>
            </a:lvl2pPr>
            <a:lvl3pPr>
              <a:defRPr lang="en-US" sz="700" kern="1200" dirty="0" smtClean="0">
                <a:solidFill>
                  <a:schemeClr val="accent6"/>
                </a:solidFill>
                <a:latin typeface="+mn-lt"/>
                <a:ea typeface="+mn-ea"/>
                <a:cs typeface="+mn-cs"/>
              </a:defRPr>
            </a:lvl3pPr>
            <a:lvl4pPr>
              <a:defRPr lang="en-US" sz="700" kern="1200" dirty="0" smtClean="0">
                <a:solidFill>
                  <a:schemeClr val="accent6"/>
                </a:solidFill>
                <a:latin typeface="+mn-lt"/>
                <a:ea typeface="+mn-ea"/>
                <a:cs typeface="+mn-cs"/>
              </a:defRPr>
            </a:lvl4pPr>
            <a:lvl5pPr>
              <a:defRPr lang="en-US" sz="700" kern="1200" dirty="0">
                <a:solidFill>
                  <a:schemeClr val="accent6"/>
                </a:solidFill>
                <a:latin typeface="+mn-lt"/>
                <a:ea typeface="+mn-ea"/>
                <a:cs typeface="+mn-cs"/>
              </a:defRPr>
            </a:lvl5pPr>
          </a:lstStyle>
          <a:p>
            <a:pPr lvl="0"/>
            <a:r>
              <a:rPr lang="en-US" dirty="0"/>
              <a:t>INTERNAL USE ONLY</a:t>
            </a:r>
          </a:p>
        </p:txBody>
      </p:sp>
      <p:pic>
        <p:nvPicPr>
          <p:cNvPr id="18" name="Picture 17">
            <a:extLst>
              <a:ext uri="{FF2B5EF4-FFF2-40B4-BE49-F238E27FC236}">
                <a16:creationId xmlns:a16="http://schemas.microsoft.com/office/drawing/2014/main" id="{92350123-5D03-468D-AD41-504D860FDF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150319" y="2793712"/>
            <a:ext cx="843362" cy="843362"/>
          </a:xfrm>
          <a:prstGeom prst="rect">
            <a:avLst/>
          </a:prstGeom>
        </p:spPr>
      </p:pic>
      <p:sp>
        <p:nvSpPr>
          <p:cNvPr id="14" name="Text Placeholder 20">
            <a:extLst>
              <a:ext uri="{FF2B5EF4-FFF2-40B4-BE49-F238E27FC236}">
                <a16:creationId xmlns:a16="http://schemas.microsoft.com/office/drawing/2014/main" id="{888B7273-7CFC-4F48-BC38-0A6E11AE00ED}"/>
              </a:ext>
            </a:extLst>
          </p:cNvPr>
          <p:cNvSpPr>
            <a:spLocks noGrp="1"/>
          </p:cNvSpPr>
          <p:nvPr>
            <p:ph type="body" sz="quarter" idx="16" hasCustomPrompt="1"/>
          </p:nvPr>
        </p:nvSpPr>
        <p:spPr>
          <a:xfrm>
            <a:off x="1126470" y="1936866"/>
            <a:ext cx="6891060" cy="210016"/>
          </a:xfrm>
          <a:prstGeom prst="rect">
            <a:avLst/>
          </a:prstGeom>
        </p:spPr>
        <p:txBody>
          <a:bodyPr anchor="ctr"/>
          <a:lstStyle>
            <a:lvl1pPr marL="0" indent="0" algn="ctr">
              <a:buNone/>
              <a:defRPr sz="1400" b="0" cap="none" baseline="0">
                <a:solidFill>
                  <a:schemeClr val="tx2">
                    <a:lumMod val="60000"/>
                    <a:lumOff val="40000"/>
                  </a:schemeClr>
                </a:solidFill>
              </a:defRPr>
            </a:lvl1pPr>
          </a:lstStyle>
          <a:p>
            <a:r>
              <a:rPr lang="en-US" dirty="0"/>
              <a:t>Speaker Name</a:t>
            </a:r>
          </a:p>
        </p:txBody>
      </p:sp>
    </p:spTree>
    <p:extLst>
      <p:ext uri="{BB962C8B-B14F-4D97-AF65-F5344CB8AC3E}">
        <p14:creationId xmlns:p14="http://schemas.microsoft.com/office/powerpoint/2010/main" val="5777392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1">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A8F714B-0BDE-42B7-81C4-BF7DB7D7FC8A}"/>
              </a:ext>
            </a:extLst>
          </p:cNvPr>
          <p:cNvSpPr/>
          <p:nvPr userDrawn="1"/>
        </p:nvSpPr>
        <p:spPr>
          <a:xfrm>
            <a:off x="-2" y="-44"/>
            <a:ext cx="9144005" cy="685804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23" name="Rectangle 22">
            <a:extLst>
              <a:ext uri="{FF2B5EF4-FFF2-40B4-BE49-F238E27FC236}">
                <a16:creationId xmlns:a16="http://schemas.microsoft.com/office/drawing/2014/main" id="{771A6F5B-2322-4104-BF66-B9514E4421B6}"/>
              </a:ext>
            </a:extLst>
          </p:cNvPr>
          <p:cNvSpPr/>
          <p:nvPr userDrawn="1"/>
        </p:nvSpPr>
        <p:spPr>
          <a:xfrm flipH="1">
            <a:off x="-2" y="0"/>
            <a:ext cx="9144004" cy="6858044"/>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12" name="Text Placeholder 20">
            <a:extLst>
              <a:ext uri="{FF2B5EF4-FFF2-40B4-BE49-F238E27FC236}">
                <a16:creationId xmlns:a16="http://schemas.microsoft.com/office/drawing/2014/main" id="{105A716A-44D2-452B-9CDD-44BD10363F6F}"/>
              </a:ext>
            </a:extLst>
          </p:cNvPr>
          <p:cNvSpPr>
            <a:spLocks noGrp="1"/>
          </p:cNvSpPr>
          <p:nvPr>
            <p:ph type="body" sz="quarter" idx="12" hasCustomPrompt="1"/>
          </p:nvPr>
        </p:nvSpPr>
        <p:spPr>
          <a:xfrm>
            <a:off x="554191" y="2523750"/>
            <a:ext cx="7586505" cy="1256810"/>
          </a:xfrm>
          <a:prstGeom prst="rect">
            <a:avLst/>
          </a:prstGeom>
        </p:spPr>
        <p:txBody>
          <a:bodyPr anchor="t"/>
          <a:lstStyle>
            <a:lvl1pPr marL="0" indent="0" algn="l">
              <a:lnSpc>
                <a:spcPct val="80000"/>
              </a:lnSpc>
              <a:spcBef>
                <a:spcPts val="0"/>
              </a:spcBef>
              <a:buNone/>
              <a:defRPr sz="4400" b="1" i="0" cap="none" baseline="0">
                <a:solidFill>
                  <a:schemeClr val="tx2">
                    <a:lumMod val="75000"/>
                  </a:schemeClr>
                </a:solidFill>
                <a:latin typeface="+mj-lt"/>
              </a:defRPr>
            </a:lvl1pPr>
          </a:lstStyle>
          <a:p>
            <a:pPr lvl="0"/>
            <a:r>
              <a:rPr lang="en-US" dirty="0"/>
              <a:t>Cover Slide 02</a:t>
            </a:r>
          </a:p>
        </p:txBody>
      </p:sp>
      <p:sp>
        <p:nvSpPr>
          <p:cNvPr id="13" name="Text Placeholder 20">
            <a:extLst>
              <a:ext uri="{FF2B5EF4-FFF2-40B4-BE49-F238E27FC236}">
                <a16:creationId xmlns:a16="http://schemas.microsoft.com/office/drawing/2014/main" id="{C2A95D6A-EAA4-46C4-B949-C02F1C368EAC}"/>
              </a:ext>
            </a:extLst>
          </p:cNvPr>
          <p:cNvSpPr>
            <a:spLocks noGrp="1"/>
          </p:cNvSpPr>
          <p:nvPr>
            <p:ph type="body" sz="quarter" idx="13" hasCustomPrompt="1"/>
          </p:nvPr>
        </p:nvSpPr>
        <p:spPr>
          <a:xfrm>
            <a:off x="577051" y="1816093"/>
            <a:ext cx="7586505" cy="386787"/>
          </a:xfrm>
          <a:prstGeom prst="rect">
            <a:avLst/>
          </a:prstGeom>
        </p:spPr>
        <p:txBody>
          <a:bodyPr lIns="0" anchor="b"/>
          <a:lstStyle>
            <a:lvl1pPr marL="0" indent="0" algn="l">
              <a:buNone/>
              <a:defRPr sz="1600" b="0" cap="none" baseline="0">
                <a:solidFill>
                  <a:schemeClr val="tx2">
                    <a:lumMod val="75000"/>
                  </a:schemeClr>
                </a:solidFill>
              </a:defRPr>
            </a:lvl1pPr>
          </a:lstStyle>
          <a:p>
            <a:r>
              <a:rPr lang="en-US" dirty="0"/>
              <a:t>Subtitle Placeholder</a:t>
            </a:r>
          </a:p>
        </p:txBody>
      </p:sp>
      <p:grpSp>
        <p:nvGrpSpPr>
          <p:cNvPr id="4" name="Group 3">
            <a:extLst>
              <a:ext uri="{FF2B5EF4-FFF2-40B4-BE49-F238E27FC236}">
                <a16:creationId xmlns:a16="http://schemas.microsoft.com/office/drawing/2014/main" id="{FCC4CA96-3627-4243-9422-E388D8DF0BE9}"/>
              </a:ext>
            </a:extLst>
          </p:cNvPr>
          <p:cNvGrpSpPr/>
          <p:nvPr userDrawn="1"/>
        </p:nvGrpSpPr>
        <p:grpSpPr>
          <a:xfrm>
            <a:off x="0" y="-1"/>
            <a:ext cx="9144000" cy="6858002"/>
            <a:chOff x="0" y="0"/>
            <a:chExt cx="9144000" cy="6858002"/>
          </a:xfrm>
          <a:solidFill>
            <a:schemeClr val="bg1"/>
          </a:solidFill>
        </p:grpSpPr>
        <p:sp>
          <p:nvSpPr>
            <p:cNvPr id="5" name="Rectangle 4">
              <a:extLst>
                <a:ext uri="{FF2B5EF4-FFF2-40B4-BE49-F238E27FC236}">
                  <a16:creationId xmlns:a16="http://schemas.microsoft.com/office/drawing/2014/main" id="{A4976245-A73B-4F17-A6AC-5CC3FF3B950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76749DF-5870-4BF8-906D-4221F13E52D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5DD157-92F9-4131-ACCA-0D7F5C0BB52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75F198-A6FA-4327-B5C6-2FCC28B49CCA}"/>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197C415-4CB2-4110-8144-588414B65238}"/>
              </a:ext>
            </a:extLst>
          </p:cNvPr>
          <p:cNvGrpSpPr/>
          <p:nvPr userDrawn="1"/>
        </p:nvGrpSpPr>
        <p:grpSpPr>
          <a:xfrm>
            <a:off x="54321" y="-2"/>
            <a:ext cx="9035358" cy="6858001"/>
            <a:chOff x="54321" y="-2"/>
            <a:chExt cx="9035358" cy="6858001"/>
          </a:xfrm>
        </p:grpSpPr>
        <p:cxnSp>
          <p:nvCxnSpPr>
            <p:cNvPr id="17" name="Straight Connector 16">
              <a:extLst>
                <a:ext uri="{FF2B5EF4-FFF2-40B4-BE49-F238E27FC236}">
                  <a16:creationId xmlns:a16="http://schemas.microsoft.com/office/drawing/2014/main" id="{281FC427-25BA-4952-B3E9-9798AD3B6CF2}"/>
                </a:ext>
              </a:extLst>
            </p:cNvPr>
            <p:cNvCxnSpPr>
              <a:cxnSpLocks/>
            </p:cNvCxnSpPr>
            <p:nvPr userDrawn="1"/>
          </p:nvCxnSpPr>
          <p:spPr>
            <a:xfrm flipV="1">
              <a:off x="8845550" y="-2"/>
              <a:ext cx="0" cy="68580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14F0A9-E19A-439C-BFA9-5B18FCF3508E}"/>
                </a:ext>
              </a:extLst>
            </p:cNvPr>
            <p:cNvCxnSpPr>
              <a:cxnSpLocks/>
            </p:cNvCxnSpPr>
            <p:nvPr userDrawn="1"/>
          </p:nvCxnSpPr>
          <p:spPr>
            <a:xfrm>
              <a:off x="54321" y="6567488"/>
              <a:ext cx="90353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68188DFC-BECF-4120-8EF5-6BA82716255B}"/>
              </a:ext>
            </a:extLst>
          </p:cNvPr>
          <p:cNvCxnSpPr>
            <a:cxnSpLocks/>
          </p:cNvCxnSpPr>
          <p:nvPr userDrawn="1"/>
        </p:nvCxnSpPr>
        <p:spPr>
          <a:xfrm>
            <a:off x="577051" y="2363315"/>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52ED370-D37A-4EC5-A6AD-1C213C153E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97661" y="5932500"/>
            <a:ext cx="2654214" cy="457200"/>
          </a:xfrm>
          <a:prstGeom prst="rect">
            <a:avLst/>
          </a:prstGeom>
        </p:spPr>
      </p:pic>
      <p:grpSp>
        <p:nvGrpSpPr>
          <p:cNvPr id="20" name="Group 19">
            <a:extLst>
              <a:ext uri="{FF2B5EF4-FFF2-40B4-BE49-F238E27FC236}">
                <a16:creationId xmlns:a16="http://schemas.microsoft.com/office/drawing/2014/main" id="{5574E086-2059-4E30-8978-E9DAE0299818}"/>
              </a:ext>
            </a:extLst>
          </p:cNvPr>
          <p:cNvGrpSpPr/>
          <p:nvPr userDrawn="1"/>
        </p:nvGrpSpPr>
        <p:grpSpPr>
          <a:xfrm>
            <a:off x="108642" y="108641"/>
            <a:ext cx="5288858" cy="1295400"/>
            <a:chOff x="108642" y="108641"/>
            <a:chExt cx="5288858" cy="1295400"/>
          </a:xfrm>
        </p:grpSpPr>
        <p:pic>
          <p:nvPicPr>
            <p:cNvPr id="22" name="Picture 21">
              <a:extLst>
                <a:ext uri="{FF2B5EF4-FFF2-40B4-BE49-F238E27FC236}">
                  <a16:creationId xmlns:a16="http://schemas.microsoft.com/office/drawing/2014/main" id="{72F86F8E-FD68-4804-A0CA-796EF313E335}"/>
                </a:ext>
              </a:extLst>
            </p:cNvPr>
            <p:cNvPicPr>
              <a:picLocks noChangeAspect="1"/>
            </p:cNvPicPr>
            <p:nvPr userDrawn="1"/>
          </p:nvPicPr>
          <p:blipFill rotWithShape="1">
            <a:blip r:embed="rId4" cstate="print">
              <a:alphaModFix amt="25000"/>
              <a:extLst>
                <a:ext uri="{28A0092B-C50C-407E-A947-70E740481C1C}">
                  <a14:useLocalDpi xmlns:a14="http://schemas.microsoft.com/office/drawing/2010/main"/>
                </a:ext>
              </a:extLst>
            </a:blip>
            <a:srcRect/>
            <a:stretch/>
          </p:blipFill>
          <p:spPr>
            <a:xfrm>
              <a:off x="108642" y="108641"/>
              <a:ext cx="2634558" cy="1295400"/>
            </a:xfrm>
            <a:prstGeom prst="rect">
              <a:avLst/>
            </a:prstGeom>
          </p:spPr>
        </p:pic>
        <p:pic>
          <p:nvPicPr>
            <p:cNvPr id="24" name="Picture 23">
              <a:extLst>
                <a:ext uri="{FF2B5EF4-FFF2-40B4-BE49-F238E27FC236}">
                  <a16:creationId xmlns:a16="http://schemas.microsoft.com/office/drawing/2014/main" id="{2CF2C52E-EABD-4395-85CD-F3FAC038DFFA}"/>
                </a:ext>
              </a:extLst>
            </p:cNvPr>
            <p:cNvPicPr>
              <a:picLocks noChangeAspect="1"/>
            </p:cNvPicPr>
            <p:nvPr userDrawn="1"/>
          </p:nvPicPr>
          <p:blipFill rotWithShape="1">
            <a:blip r:embed="rId4" cstate="print">
              <a:alphaModFix amt="25000"/>
              <a:extLst>
                <a:ext uri="{28A0092B-C50C-407E-A947-70E740481C1C}">
                  <a14:useLocalDpi xmlns:a14="http://schemas.microsoft.com/office/drawing/2010/main"/>
                </a:ext>
              </a:extLst>
            </a:blip>
            <a:srcRect/>
            <a:stretch/>
          </p:blipFill>
          <p:spPr>
            <a:xfrm>
              <a:off x="2762942" y="108641"/>
              <a:ext cx="2634558" cy="1295400"/>
            </a:xfrm>
            <a:prstGeom prst="rect">
              <a:avLst/>
            </a:prstGeom>
          </p:spPr>
        </p:pic>
      </p:grpSp>
    </p:spTree>
    <p:extLst>
      <p:ext uri="{BB962C8B-B14F-4D97-AF65-F5344CB8AC3E}">
        <p14:creationId xmlns:p14="http://schemas.microsoft.com/office/powerpoint/2010/main" val="35742136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ver 02">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2AFA1A-E246-4C21-9C4B-C86F65185C5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092D09E1-0FF0-4DB6-B869-0B6F3856B3F7}"/>
              </a:ext>
            </a:extLst>
          </p:cNvPr>
          <p:cNvSpPr/>
          <p:nvPr userDrawn="1"/>
        </p:nvSpPr>
        <p:spPr>
          <a:xfrm flipH="1">
            <a:off x="2" y="-3"/>
            <a:ext cx="9143996" cy="6858003"/>
          </a:xfrm>
          <a:prstGeom prst="rect">
            <a:avLst/>
          </a:prstGeom>
          <a:solidFill>
            <a:schemeClr val="tx2">
              <a:lumMod val="60000"/>
              <a:lumOff val="40000"/>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20" name="Rectangle 19">
            <a:extLst>
              <a:ext uri="{FF2B5EF4-FFF2-40B4-BE49-F238E27FC236}">
                <a16:creationId xmlns:a16="http://schemas.microsoft.com/office/drawing/2014/main" id="{06460156-4D6B-4B93-8EAE-3825D3E2176A}"/>
              </a:ext>
            </a:extLst>
          </p:cNvPr>
          <p:cNvSpPr/>
          <p:nvPr userDrawn="1"/>
        </p:nvSpPr>
        <p:spPr>
          <a:xfrm flipH="1">
            <a:off x="566097" y="3741348"/>
            <a:ext cx="8011805" cy="311665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grpSp>
        <p:nvGrpSpPr>
          <p:cNvPr id="6" name="Group 5">
            <a:extLst>
              <a:ext uri="{FF2B5EF4-FFF2-40B4-BE49-F238E27FC236}">
                <a16:creationId xmlns:a16="http://schemas.microsoft.com/office/drawing/2014/main" id="{A47F140D-8B62-4EF0-8B14-50381AEBE94F}"/>
              </a:ext>
            </a:extLst>
          </p:cNvPr>
          <p:cNvGrpSpPr/>
          <p:nvPr userDrawn="1"/>
        </p:nvGrpSpPr>
        <p:grpSpPr>
          <a:xfrm>
            <a:off x="0" y="0"/>
            <a:ext cx="9144000" cy="6858002"/>
            <a:chOff x="0" y="0"/>
            <a:chExt cx="9144000" cy="6858002"/>
          </a:xfrm>
          <a:solidFill>
            <a:schemeClr val="bg1"/>
          </a:solidFill>
        </p:grpSpPr>
        <p:sp>
          <p:nvSpPr>
            <p:cNvPr id="7" name="Rectangle 6">
              <a:extLst>
                <a:ext uri="{FF2B5EF4-FFF2-40B4-BE49-F238E27FC236}">
                  <a16:creationId xmlns:a16="http://schemas.microsoft.com/office/drawing/2014/main" id="{98A68819-6112-466A-B61C-F3D0449D0D5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59514B-D6E2-4DEE-83FE-C30F6F7A4A96}"/>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2B91912-D887-480A-9658-F714707CDDD9}"/>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51B0A0-244F-4960-A562-FEBB05219CF3}"/>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20">
            <a:extLst>
              <a:ext uri="{FF2B5EF4-FFF2-40B4-BE49-F238E27FC236}">
                <a16:creationId xmlns:a16="http://schemas.microsoft.com/office/drawing/2014/main" id="{AF634A59-4C7D-46FF-B22B-66AFA04B4FC1}"/>
              </a:ext>
            </a:extLst>
          </p:cNvPr>
          <p:cNvSpPr>
            <a:spLocks noGrp="1"/>
          </p:cNvSpPr>
          <p:nvPr>
            <p:ph type="body" sz="quarter" idx="12" hasCustomPrompt="1"/>
          </p:nvPr>
        </p:nvSpPr>
        <p:spPr>
          <a:xfrm>
            <a:off x="1001486" y="4925332"/>
            <a:ext cx="7141028" cy="704747"/>
          </a:xfrm>
          <a:prstGeom prst="rect">
            <a:avLst/>
          </a:prstGeom>
        </p:spPr>
        <p:txBody>
          <a:bodyPr anchor="b"/>
          <a:lstStyle>
            <a:lvl1pPr marL="0" indent="0" algn="ctr">
              <a:lnSpc>
                <a:spcPct val="80000"/>
              </a:lnSpc>
              <a:spcBef>
                <a:spcPts val="0"/>
              </a:spcBef>
              <a:buNone/>
              <a:defRPr sz="3600" b="1" i="0" cap="all" baseline="0">
                <a:solidFill>
                  <a:schemeClr val="tx2">
                    <a:lumMod val="75000"/>
                  </a:schemeClr>
                </a:solidFill>
                <a:latin typeface="+mj-lt"/>
              </a:defRPr>
            </a:lvl1pPr>
          </a:lstStyle>
          <a:p>
            <a:pPr lvl="0"/>
            <a:r>
              <a:rPr lang="en-US" dirty="0"/>
              <a:t>divider Slide 01</a:t>
            </a:r>
          </a:p>
        </p:txBody>
      </p:sp>
      <p:sp>
        <p:nvSpPr>
          <p:cNvPr id="24" name="Text Placeholder 20">
            <a:extLst>
              <a:ext uri="{FF2B5EF4-FFF2-40B4-BE49-F238E27FC236}">
                <a16:creationId xmlns:a16="http://schemas.microsoft.com/office/drawing/2014/main" id="{D1DDF9E5-4BCB-4785-83F2-97B9AAFE9671}"/>
              </a:ext>
            </a:extLst>
          </p:cNvPr>
          <p:cNvSpPr>
            <a:spLocks noGrp="1"/>
          </p:cNvSpPr>
          <p:nvPr>
            <p:ph type="body" sz="quarter" idx="13" hasCustomPrompt="1"/>
          </p:nvPr>
        </p:nvSpPr>
        <p:spPr>
          <a:xfrm>
            <a:off x="1126470" y="5873922"/>
            <a:ext cx="6891060" cy="304800"/>
          </a:xfrm>
          <a:prstGeom prst="rect">
            <a:avLst/>
          </a:prstGeom>
        </p:spPr>
        <p:txBody>
          <a:bodyPr anchor="ctr"/>
          <a:lstStyle>
            <a:lvl1pPr marL="0" indent="0" algn="ctr">
              <a:buNone/>
              <a:defRPr sz="1600" b="0" cap="none" baseline="0">
                <a:solidFill>
                  <a:schemeClr val="tx2">
                    <a:lumMod val="75000"/>
                  </a:schemeClr>
                </a:solidFill>
              </a:defRPr>
            </a:lvl1pPr>
          </a:lstStyle>
          <a:p>
            <a:r>
              <a:rPr lang="en-US" dirty="0"/>
              <a:t>Subtitle Placeholder</a:t>
            </a:r>
          </a:p>
        </p:txBody>
      </p:sp>
      <p:cxnSp>
        <p:nvCxnSpPr>
          <p:cNvPr id="25" name="Straight Connector 24">
            <a:extLst>
              <a:ext uri="{FF2B5EF4-FFF2-40B4-BE49-F238E27FC236}">
                <a16:creationId xmlns:a16="http://schemas.microsoft.com/office/drawing/2014/main" id="{C75A9194-42D7-4CD3-8D6F-1D94A8422D94}"/>
              </a:ext>
            </a:extLst>
          </p:cNvPr>
          <p:cNvCxnSpPr>
            <a:cxnSpLocks/>
          </p:cNvCxnSpPr>
          <p:nvPr userDrawn="1"/>
        </p:nvCxnSpPr>
        <p:spPr>
          <a:xfrm>
            <a:off x="4182346" y="5748594"/>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F6275A8-D357-4F28-A678-C1941D3D8C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50319" y="3544498"/>
            <a:ext cx="843362" cy="843362"/>
          </a:xfrm>
          <a:prstGeom prst="rect">
            <a:avLst/>
          </a:prstGeom>
        </p:spPr>
      </p:pic>
      <p:sp>
        <p:nvSpPr>
          <p:cNvPr id="14" name="Text Placeholder 6">
            <a:extLst>
              <a:ext uri="{FF2B5EF4-FFF2-40B4-BE49-F238E27FC236}">
                <a16:creationId xmlns:a16="http://schemas.microsoft.com/office/drawing/2014/main" id="{5887E77B-16A8-4FAB-8669-9466292A1EBB}"/>
              </a:ext>
            </a:extLst>
          </p:cNvPr>
          <p:cNvSpPr>
            <a:spLocks noGrp="1"/>
          </p:cNvSpPr>
          <p:nvPr>
            <p:ph type="body" sz="quarter" idx="16"/>
          </p:nvPr>
        </p:nvSpPr>
        <p:spPr>
          <a:xfrm>
            <a:off x="3660775" y="6368244"/>
            <a:ext cx="1822450" cy="326792"/>
          </a:xfrm>
        </p:spPr>
        <p:txBody>
          <a:bodyPr anchor="b"/>
          <a:lstStyle>
            <a:lvl1pPr>
              <a:defRPr sz="700">
                <a:solidFill>
                  <a:schemeClr val="accent6"/>
                </a:solidFill>
              </a:defRPr>
            </a:lvl1pPr>
          </a:lstStyle>
          <a:p>
            <a:pPr algn="ctr"/>
            <a:r>
              <a:rPr lang="en-US" dirty="0"/>
              <a:t>INTERNAL USE ONLY</a:t>
            </a:r>
          </a:p>
        </p:txBody>
      </p:sp>
    </p:spTree>
    <p:extLst>
      <p:ext uri="{BB962C8B-B14F-4D97-AF65-F5344CB8AC3E}">
        <p14:creationId xmlns:p14="http://schemas.microsoft.com/office/powerpoint/2010/main" val="17082951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bg1">
            <a:lumMod val="85000"/>
          </a:schemeClr>
        </a:solid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FB74D4DB-C760-449F-B6FA-0C783611A716}"/>
              </a:ext>
            </a:extLst>
          </p:cNvPr>
          <p:cNvSpPr/>
          <p:nvPr userDrawn="1"/>
        </p:nvSpPr>
        <p:spPr>
          <a:xfrm>
            <a:off x="1" y="1"/>
            <a:ext cx="6059786" cy="6858000"/>
          </a:xfrm>
          <a:prstGeom prst="triangle">
            <a:avLst>
              <a:gd name="adj" fmla="val 0"/>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F247935-5FE6-40D2-9B4F-44E5FB13F2C1}"/>
              </a:ext>
            </a:extLst>
          </p:cNvPr>
          <p:cNvGrpSpPr/>
          <p:nvPr userDrawn="1"/>
        </p:nvGrpSpPr>
        <p:grpSpPr>
          <a:xfrm>
            <a:off x="0" y="0"/>
            <a:ext cx="9144000" cy="6858002"/>
            <a:chOff x="0" y="0"/>
            <a:chExt cx="9144000" cy="6858002"/>
          </a:xfrm>
          <a:solidFill>
            <a:schemeClr val="bg1"/>
          </a:solidFill>
        </p:grpSpPr>
        <p:sp>
          <p:nvSpPr>
            <p:cNvPr id="5" name="Rectangle 4">
              <a:extLst>
                <a:ext uri="{FF2B5EF4-FFF2-40B4-BE49-F238E27FC236}">
                  <a16:creationId xmlns:a16="http://schemas.microsoft.com/office/drawing/2014/main" id="{E94AD43B-B073-48DF-8EE7-9B70EEA9F540}"/>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79EA1B-D1A9-4C4A-AFFC-22D764791740}"/>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F15261-B72F-4CF9-92D6-1BC540085576}"/>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7B55872-04C2-44BE-B87E-B364849F9FD4}"/>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hasCustomPrompt="1"/>
          </p:nvPr>
        </p:nvSpPr>
        <p:spPr>
          <a:xfrm>
            <a:off x="1772835" y="1143002"/>
            <a:ext cx="6810721" cy="1406652"/>
          </a:xfrm>
          <a:prstGeom prst="rect">
            <a:avLst/>
          </a:prstGeom>
        </p:spPr>
        <p:txBody>
          <a:bodyPr anchor="t"/>
          <a:lstStyle>
            <a:lvl1pPr marL="0" indent="0" algn="r">
              <a:lnSpc>
                <a:spcPct val="80000"/>
              </a:lnSpc>
              <a:spcBef>
                <a:spcPts val="0"/>
              </a:spcBef>
              <a:buNone/>
              <a:defRPr sz="4400" b="1" i="0" cap="none" baseline="0">
                <a:solidFill>
                  <a:schemeClr val="tx2">
                    <a:lumMod val="75000"/>
                  </a:schemeClr>
                </a:solidFill>
                <a:latin typeface="+mj-lt"/>
              </a:defRPr>
            </a:lvl1pPr>
          </a:lstStyle>
          <a:p>
            <a:pPr lvl="0"/>
            <a:r>
              <a:rPr lang="en-US" dirty="0"/>
              <a:t>Divider slide 02</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hasCustomPrompt="1"/>
          </p:nvPr>
        </p:nvSpPr>
        <p:spPr>
          <a:xfrm>
            <a:off x="1772835" y="532229"/>
            <a:ext cx="6810721" cy="304800"/>
          </a:xfrm>
          <a:prstGeom prst="rect">
            <a:avLst/>
          </a:prstGeom>
        </p:spPr>
        <p:txBody>
          <a:bodyPr anchor="b"/>
          <a:lstStyle>
            <a:lvl1pPr marL="0" indent="0" algn="r">
              <a:buNone/>
              <a:defRPr sz="1600" b="0" cap="none" baseline="0">
                <a:solidFill>
                  <a:schemeClr val="tx2">
                    <a:lumMod val="75000"/>
                  </a:schemeClr>
                </a:solidFill>
              </a:defRPr>
            </a:lvl1pPr>
          </a:lstStyle>
          <a:p>
            <a:r>
              <a:rPr lang="en-US" dirty="0"/>
              <a:t>Subtitle Placeholder</a:t>
            </a:r>
          </a:p>
        </p:txBody>
      </p:sp>
      <p:cxnSp>
        <p:nvCxnSpPr>
          <p:cNvPr id="17" name="Straight Connector 16">
            <a:extLst>
              <a:ext uri="{FF2B5EF4-FFF2-40B4-BE49-F238E27FC236}">
                <a16:creationId xmlns:a16="http://schemas.microsoft.com/office/drawing/2014/main" id="{EB9898D9-B5BE-4DEC-AAB4-B151B41A1F44}"/>
              </a:ext>
            </a:extLst>
          </p:cNvPr>
          <p:cNvCxnSpPr>
            <a:cxnSpLocks/>
          </p:cNvCxnSpPr>
          <p:nvPr userDrawn="1"/>
        </p:nvCxnSpPr>
        <p:spPr>
          <a:xfrm>
            <a:off x="7804247" y="990015"/>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DBBDDF02-6730-4985-9B2B-C18028F16847}"/>
              </a:ext>
            </a:extLst>
          </p:cNvPr>
          <p:cNvGrpSpPr/>
          <p:nvPr userDrawn="1"/>
        </p:nvGrpSpPr>
        <p:grpSpPr>
          <a:xfrm flipH="1">
            <a:off x="54321" y="-2"/>
            <a:ext cx="9035358" cy="6858001"/>
            <a:chOff x="54321" y="-2"/>
            <a:chExt cx="9035358" cy="6858001"/>
          </a:xfrm>
        </p:grpSpPr>
        <p:cxnSp>
          <p:nvCxnSpPr>
            <p:cNvPr id="40" name="Straight Connector 39">
              <a:extLst>
                <a:ext uri="{FF2B5EF4-FFF2-40B4-BE49-F238E27FC236}">
                  <a16:creationId xmlns:a16="http://schemas.microsoft.com/office/drawing/2014/main" id="{6A6D9C50-5739-410D-AA74-DCA89FC38066}"/>
                </a:ext>
              </a:extLst>
            </p:cNvPr>
            <p:cNvCxnSpPr>
              <a:cxnSpLocks/>
            </p:cNvCxnSpPr>
            <p:nvPr userDrawn="1"/>
          </p:nvCxnSpPr>
          <p:spPr>
            <a:xfrm flipV="1">
              <a:off x="8845550" y="-2"/>
              <a:ext cx="0" cy="68580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2B62D6-E930-4401-ABD8-60BC7F7F7E6E}"/>
                </a:ext>
              </a:extLst>
            </p:cNvPr>
            <p:cNvCxnSpPr>
              <a:cxnSpLocks/>
            </p:cNvCxnSpPr>
            <p:nvPr userDrawn="1"/>
          </p:nvCxnSpPr>
          <p:spPr>
            <a:xfrm>
              <a:off x="54321" y="6567488"/>
              <a:ext cx="90353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A7C88E98-2665-482D-AF38-AB678DDAD00F}"/>
              </a:ext>
            </a:extLst>
          </p:cNvPr>
          <p:cNvGrpSpPr/>
          <p:nvPr userDrawn="1"/>
        </p:nvGrpSpPr>
        <p:grpSpPr>
          <a:xfrm>
            <a:off x="127056" y="4286061"/>
            <a:ext cx="8168584" cy="2571939"/>
            <a:chOff x="975416" y="4286061"/>
            <a:chExt cx="8168584" cy="2571939"/>
          </a:xfrm>
        </p:grpSpPr>
        <p:grpSp>
          <p:nvGrpSpPr>
            <p:cNvPr id="38" name="Group 37">
              <a:extLst>
                <a:ext uri="{FF2B5EF4-FFF2-40B4-BE49-F238E27FC236}">
                  <a16:creationId xmlns:a16="http://schemas.microsoft.com/office/drawing/2014/main" id="{0FC6D700-F839-4C5D-8D42-7E06A23FC920}"/>
                </a:ext>
              </a:extLst>
            </p:cNvPr>
            <p:cNvGrpSpPr/>
            <p:nvPr userDrawn="1"/>
          </p:nvGrpSpPr>
          <p:grpSpPr>
            <a:xfrm>
              <a:off x="3657600" y="4286061"/>
              <a:ext cx="5486400" cy="2571939"/>
              <a:chOff x="3058897" y="3515694"/>
              <a:chExt cx="5486400" cy="2571939"/>
            </a:xfrm>
          </p:grpSpPr>
          <p:pic>
            <p:nvPicPr>
              <p:cNvPr id="45" name="Picture 44">
                <a:extLst>
                  <a:ext uri="{FF2B5EF4-FFF2-40B4-BE49-F238E27FC236}">
                    <a16:creationId xmlns:a16="http://schemas.microsoft.com/office/drawing/2014/main" id="{CBDDF61B-E63D-4704-8F11-F0D6A61BBA5A}"/>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1123" t="74444" r="3765" b="6667"/>
              <a:stretch/>
            </p:blipFill>
            <p:spPr>
              <a:xfrm>
                <a:off x="3058897" y="4792233"/>
                <a:ext cx="5486400" cy="1295400"/>
              </a:xfrm>
              <a:prstGeom prst="rect">
                <a:avLst/>
              </a:prstGeom>
            </p:spPr>
          </p:pic>
          <p:pic>
            <p:nvPicPr>
              <p:cNvPr id="46" name="Picture 45">
                <a:extLst>
                  <a:ext uri="{FF2B5EF4-FFF2-40B4-BE49-F238E27FC236}">
                    <a16:creationId xmlns:a16="http://schemas.microsoft.com/office/drawing/2014/main" id="{8B3D6DB0-FB4B-48F8-B13A-A0E6B947FDB7}"/>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1123" t="74444" r="3765" b="6667"/>
              <a:stretch/>
            </p:blipFill>
            <p:spPr>
              <a:xfrm>
                <a:off x="3058897" y="3515694"/>
                <a:ext cx="5486400" cy="1295400"/>
              </a:xfrm>
              <a:prstGeom prst="rect">
                <a:avLst/>
              </a:prstGeom>
            </p:spPr>
          </p:pic>
        </p:grpSp>
        <p:grpSp>
          <p:nvGrpSpPr>
            <p:cNvPr id="42" name="Group 41">
              <a:extLst>
                <a:ext uri="{FF2B5EF4-FFF2-40B4-BE49-F238E27FC236}">
                  <a16:creationId xmlns:a16="http://schemas.microsoft.com/office/drawing/2014/main" id="{87BC8DA4-EBD3-4A02-B27A-6BD246133C49}"/>
                </a:ext>
              </a:extLst>
            </p:cNvPr>
            <p:cNvGrpSpPr/>
            <p:nvPr userDrawn="1"/>
          </p:nvGrpSpPr>
          <p:grpSpPr>
            <a:xfrm>
              <a:off x="975416" y="4286061"/>
              <a:ext cx="2634558" cy="2571939"/>
              <a:chOff x="5910738" y="3515694"/>
              <a:chExt cx="2634558" cy="2571939"/>
            </a:xfrm>
          </p:grpSpPr>
          <p:pic>
            <p:nvPicPr>
              <p:cNvPr id="43" name="Picture 42">
                <a:extLst>
                  <a:ext uri="{FF2B5EF4-FFF2-40B4-BE49-F238E27FC236}">
                    <a16:creationId xmlns:a16="http://schemas.microsoft.com/office/drawing/2014/main" id="{8BCA0A5B-81E3-4E27-BC97-284E473D42D9}"/>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74571" t="74444" r="3766" b="6667"/>
              <a:stretch/>
            </p:blipFill>
            <p:spPr>
              <a:xfrm>
                <a:off x="5910738" y="4792233"/>
                <a:ext cx="2634558" cy="1295400"/>
              </a:xfrm>
              <a:prstGeom prst="rect">
                <a:avLst/>
              </a:prstGeom>
            </p:spPr>
          </p:pic>
          <p:pic>
            <p:nvPicPr>
              <p:cNvPr id="44" name="Picture 43">
                <a:extLst>
                  <a:ext uri="{FF2B5EF4-FFF2-40B4-BE49-F238E27FC236}">
                    <a16:creationId xmlns:a16="http://schemas.microsoft.com/office/drawing/2014/main" id="{387BF5F4-9127-4AF7-8DDD-B6F116D76AA6}"/>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74572" t="74444" r="3765" b="6667"/>
              <a:stretch/>
            </p:blipFill>
            <p:spPr>
              <a:xfrm>
                <a:off x="5910738" y="3515694"/>
                <a:ext cx="2634558" cy="1295400"/>
              </a:xfrm>
              <a:prstGeom prst="rect">
                <a:avLst/>
              </a:prstGeom>
            </p:spPr>
          </p:pic>
        </p:grpSp>
      </p:grpSp>
      <p:pic>
        <p:nvPicPr>
          <p:cNvPr id="24" name="Picture 23">
            <a:extLst>
              <a:ext uri="{FF2B5EF4-FFF2-40B4-BE49-F238E27FC236}">
                <a16:creationId xmlns:a16="http://schemas.microsoft.com/office/drawing/2014/main" id="{72630B0F-0AE7-4832-9A69-0D7600A0105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6533" y="5937648"/>
            <a:ext cx="2624328" cy="452052"/>
          </a:xfrm>
          <a:prstGeom prst="rect">
            <a:avLst/>
          </a:prstGeom>
        </p:spPr>
      </p:pic>
    </p:spTree>
    <p:extLst>
      <p:ext uri="{BB962C8B-B14F-4D97-AF65-F5344CB8AC3E}">
        <p14:creationId xmlns:p14="http://schemas.microsoft.com/office/powerpoint/2010/main" val="27767177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1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sp>
        <p:nvSpPr>
          <p:cNvPr id="29" name="TextBox 28">
            <a:extLst>
              <a:ext uri="{FF2B5EF4-FFF2-40B4-BE49-F238E27FC236}">
                <a16:creationId xmlns:a16="http://schemas.microsoft.com/office/drawing/2014/main" id="{90C6ADF9-5EC6-466E-899A-6ACE881E9E9B}"/>
              </a:ext>
            </a:extLst>
          </p:cNvPr>
          <p:cNvSpPr txBox="1"/>
          <p:nvPr userDrawn="1"/>
        </p:nvSpPr>
        <p:spPr>
          <a:xfrm>
            <a:off x="7958465" y="6489188"/>
            <a:ext cx="239078" cy="202508"/>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lumMod val="60000"/>
                    <a:lumOff val="40000"/>
                  </a:schemeClr>
                </a:solidFill>
              </a:rPr>
              <a:pPr algn="r"/>
              <a:t>‹#›</a:t>
            </a:fld>
            <a:endParaRPr lang="en-US" sz="563"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Agenda</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55601" y="6228339"/>
            <a:ext cx="5216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 Placeholder 26">
            <a:extLst>
              <a:ext uri="{FF2B5EF4-FFF2-40B4-BE49-F238E27FC236}">
                <a16:creationId xmlns:a16="http://schemas.microsoft.com/office/drawing/2014/main" id="{373ECF1E-C155-4204-AD1F-A8B144C05813}"/>
              </a:ext>
            </a:extLst>
          </p:cNvPr>
          <p:cNvSpPr>
            <a:spLocks noGrp="1"/>
          </p:cNvSpPr>
          <p:nvPr>
            <p:ph type="body" sz="quarter" idx="11"/>
          </p:nvPr>
        </p:nvSpPr>
        <p:spPr>
          <a:xfrm>
            <a:off x="1216763" y="1186604"/>
            <a:ext cx="3215537" cy="713564"/>
          </a:xfrm>
        </p:spPr>
        <p:txBody>
          <a:bodyPr anchor="ctr" anchorCtr="0"/>
          <a:lstStyle>
            <a:lvl2pPr marL="0" indent="0">
              <a:buNone/>
              <a:defRPr/>
            </a:lvl2pPr>
          </a:lstStyle>
          <a:p>
            <a:pPr lvl="0"/>
            <a:r>
              <a:rPr lang="en-US" dirty="0"/>
              <a:t>Click to edit Master text styles</a:t>
            </a:r>
          </a:p>
        </p:txBody>
      </p:sp>
      <p:sp>
        <p:nvSpPr>
          <p:cNvPr id="42" name="Text Placeholder 26">
            <a:extLst>
              <a:ext uri="{FF2B5EF4-FFF2-40B4-BE49-F238E27FC236}">
                <a16:creationId xmlns:a16="http://schemas.microsoft.com/office/drawing/2014/main" id="{407E3243-25A2-49C8-9BDB-D1EDECF491EC}"/>
              </a:ext>
            </a:extLst>
          </p:cNvPr>
          <p:cNvSpPr>
            <a:spLocks noGrp="1"/>
          </p:cNvSpPr>
          <p:nvPr>
            <p:ph type="body" sz="quarter" idx="25"/>
          </p:nvPr>
        </p:nvSpPr>
        <p:spPr>
          <a:xfrm>
            <a:off x="1216763" y="2440041"/>
            <a:ext cx="3215537" cy="713564"/>
          </a:xfrm>
        </p:spPr>
        <p:txBody>
          <a:bodyPr anchor="ctr" anchorCtr="0"/>
          <a:lstStyle>
            <a:lvl2pPr marL="0" indent="0">
              <a:buNone/>
              <a:defRPr/>
            </a:lvl2pPr>
          </a:lstStyle>
          <a:p>
            <a:pPr lvl="0"/>
            <a:r>
              <a:rPr lang="en-US" dirty="0"/>
              <a:t>Click to edit Master text styles</a:t>
            </a:r>
          </a:p>
        </p:txBody>
      </p:sp>
      <p:sp>
        <p:nvSpPr>
          <p:cNvPr id="44" name="Text Placeholder 26">
            <a:extLst>
              <a:ext uri="{FF2B5EF4-FFF2-40B4-BE49-F238E27FC236}">
                <a16:creationId xmlns:a16="http://schemas.microsoft.com/office/drawing/2014/main" id="{AD0BBEE0-2241-4CFD-978C-5AB58671942E}"/>
              </a:ext>
            </a:extLst>
          </p:cNvPr>
          <p:cNvSpPr>
            <a:spLocks noGrp="1"/>
          </p:cNvSpPr>
          <p:nvPr>
            <p:ph type="body" sz="quarter" idx="27"/>
          </p:nvPr>
        </p:nvSpPr>
        <p:spPr>
          <a:xfrm>
            <a:off x="1216763" y="3693416"/>
            <a:ext cx="3215537" cy="713564"/>
          </a:xfrm>
        </p:spPr>
        <p:txBody>
          <a:bodyPr anchor="ctr" anchorCtr="0"/>
          <a:lstStyle>
            <a:lvl2pPr marL="0" indent="0">
              <a:buNone/>
              <a:defRPr/>
            </a:lvl2pPr>
          </a:lstStyle>
          <a:p>
            <a:pPr lvl="0"/>
            <a:r>
              <a:rPr lang="en-US" dirty="0"/>
              <a:t>Click to edit Master text styles</a:t>
            </a:r>
          </a:p>
        </p:txBody>
      </p:sp>
      <p:sp>
        <p:nvSpPr>
          <p:cNvPr id="46" name="Text Placeholder 26">
            <a:extLst>
              <a:ext uri="{FF2B5EF4-FFF2-40B4-BE49-F238E27FC236}">
                <a16:creationId xmlns:a16="http://schemas.microsoft.com/office/drawing/2014/main" id="{A963DBF8-FF1A-4526-BF79-7763B74119C0}"/>
              </a:ext>
            </a:extLst>
          </p:cNvPr>
          <p:cNvSpPr>
            <a:spLocks noGrp="1"/>
          </p:cNvSpPr>
          <p:nvPr>
            <p:ph type="body" sz="quarter" idx="29"/>
          </p:nvPr>
        </p:nvSpPr>
        <p:spPr>
          <a:xfrm>
            <a:off x="1216763" y="4941960"/>
            <a:ext cx="3215537" cy="713564"/>
          </a:xfrm>
        </p:spPr>
        <p:txBody>
          <a:bodyPr anchor="ctr" anchorCtr="0"/>
          <a:lstStyle>
            <a:lvl2pPr marL="0" indent="0">
              <a:buNone/>
              <a:defRPr/>
            </a:lvl2pPr>
          </a:lstStyle>
          <a:p>
            <a:pPr lvl="0"/>
            <a:r>
              <a:rPr lang="en-US" dirty="0"/>
              <a:t>Click to edit Master text styles</a:t>
            </a:r>
          </a:p>
        </p:txBody>
      </p:sp>
      <p:sp>
        <p:nvSpPr>
          <p:cNvPr id="47" name="Text Placeholder 5">
            <a:extLst>
              <a:ext uri="{FF2B5EF4-FFF2-40B4-BE49-F238E27FC236}">
                <a16:creationId xmlns:a16="http://schemas.microsoft.com/office/drawing/2014/main" id="{36A3C5A6-B12F-4043-826C-4115EEE25884}"/>
              </a:ext>
            </a:extLst>
          </p:cNvPr>
          <p:cNvSpPr>
            <a:spLocks noGrp="1"/>
          </p:cNvSpPr>
          <p:nvPr>
            <p:ph type="body" sz="quarter" idx="30" hasCustomPrompt="1"/>
          </p:nvPr>
        </p:nvSpPr>
        <p:spPr>
          <a:xfrm>
            <a:off x="4587528" y="1153733"/>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05</a:t>
            </a:r>
          </a:p>
        </p:txBody>
      </p:sp>
      <p:sp>
        <p:nvSpPr>
          <p:cNvPr id="48" name="Text Placeholder 26">
            <a:extLst>
              <a:ext uri="{FF2B5EF4-FFF2-40B4-BE49-F238E27FC236}">
                <a16:creationId xmlns:a16="http://schemas.microsoft.com/office/drawing/2014/main" id="{E3B32404-8F25-4248-A1F5-EECDB34D59FA}"/>
              </a:ext>
            </a:extLst>
          </p:cNvPr>
          <p:cNvSpPr>
            <a:spLocks noGrp="1"/>
          </p:cNvSpPr>
          <p:nvPr>
            <p:ph type="body" sz="quarter" idx="31"/>
          </p:nvPr>
        </p:nvSpPr>
        <p:spPr>
          <a:xfrm>
            <a:off x="5524892" y="1186604"/>
            <a:ext cx="3215537" cy="713564"/>
          </a:xfrm>
        </p:spPr>
        <p:txBody>
          <a:bodyPr anchor="ctr" anchorCtr="0"/>
          <a:lstStyle>
            <a:lvl2pPr marL="0" indent="0">
              <a:buNone/>
              <a:defRPr/>
            </a:lvl2pPr>
          </a:lstStyle>
          <a:p>
            <a:pPr lvl="0"/>
            <a:r>
              <a:rPr lang="en-US" dirty="0"/>
              <a:t>Click to edit Master text styles</a:t>
            </a:r>
          </a:p>
        </p:txBody>
      </p:sp>
      <p:sp>
        <p:nvSpPr>
          <p:cNvPr id="49" name="Text Placeholder 5">
            <a:extLst>
              <a:ext uri="{FF2B5EF4-FFF2-40B4-BE49-F238E27FC236}">
                <a16:creationId xmlns:a16="http://schemas.microsoft.com/office/drawing/2014/main" id="{09CE2814-C74D-4F87-B2BC-CFE09F529A85}"/>
              </a:ext>
            </a:extLst>
          </p:cNvPr>
          <p:cNvSpPr>
            <a:spLocks noGrp="1"/>
          </p:cNvSpPr>
          <p:nvPr>
            <p:ph type="body" sz="quarter" idx="32" hasCustomPrompt="1"/>
          </p:nvPr>
        </p:nvSpPr>
        <p:spPr>
          <a:xfrm>
            <a:off x="4587528" y="2407170"/>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06</a:t>
            </a:r>
          </a:p>
        </p:txBody>
      </p:sp>
      <p:sp>
        <p:nvSpPr>
          <p:cNvPr id="50" name="Text Placeholder 26">
            <a:extLst>
              <a:ext uri="{FF2B5EF4-FFF2-40B4-BE49-F238E27FC236}">
                <a16:creationId xmlns:a16="http://schemas.microsoft.com/office/drawing/2014/main" id="{F05ED5E8-4DA7-4C77-BC94-39E270CBD526}"/>
              </a:ext>
            </a:extLst>
          </p:cNvPr>
          <p:cNvSpPr>
            <a:spLocks noGrp="1"/>
          </p:cNvSpPr>
          <p:nvPr>
            <p:ph type="body" sz="quarter" idx="33"/>
          </p:nvPr>
        </p:nvSpPr>
        <p:spPr>
          <a:xfrm>
            <a:off x="5524892" y="2440041"/>
            <a:ext cx="3215537" cy="713564"/>
          </a:xfrm>
        </p:spPr>
        <p:txBody>
          <a:bodyPr anchor="ctr" anchorCtr="0"/>
          <a:lstStyle>
            <a:lvl2pPr marL="0" indent="0">
              <a:buNone/>
              <a:defRPr/>
            </a:lvl2pPr>
          </a:lstStyle>
          <a:p>
            <a:pPr lvl="0"/>
            <a:r>
              <a:rPr lang="en-US" dirty="0"/>
              <a:t>Click to edit Master text styles</a:t>
            </a:r>
          </a:p>
        </p:txBody>
      </p:sp>
      <p:sp>
        <p:nvSpPr>
          <p:cNvPr id="51" name="Text Placeholder 5">
            <a:extLst>
              <a:ext uri="{FF2B5EF4-FFF2-40B4-BE49-F238E27FC236}">
                <a16:creationId xmlns:a16="http://schemas.microsoft.com/office/drawing/2014/main" id="{BFA13EA7-E190-49B4-8F88-4FC695D3315C}"/>
              </a:ext>
            </a:extLst>
          </p:cNvPr>
          <p:cNvSpPr>
            <a:spLocks noGrp="1"/>
          </p:cNvSpPr>
          <p:nvPr>
            <p:ph type="body" sz="quarter" idx="34" hasCustomPrompt="1"/>
          </p:nvPr>
        </p:nvSpPr>
        <p:spPr>
          <a:xfrm>
            <a:off x="4587528" y="3660545"/>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07</a:t>
            </a:r>
          </a:p>
        </p:txBody>
      </p:sp>
      <p:sp>
        <p:nvSpPr>
          <p:cNvPr id="52" name="Text Placeholder 26">
            <a:extLst>
              <a:ext uri="{FF2B5EF4-FFF2-40B4-BE49-F238E27FC236}">
                <a16:creationId xmlns:a16="http://schemas.microsoft.com/office/drawing/2014/main" id="{81384DB3-6F8E-4683-9725-488C922F136E}"/>
              </a:ext>
            </a:extLst>
          </p:cNvPr>
          <p:cNvSpPr>
            <a:spLocks noGrp="1"/>
          </p:cNvSpPr>
          <p:nvPr>
            <p:ph type="body" sz="quarter" idx="35"/>
          </p:nvPr>
        </p:nvSpPr>
        <p:spPr>
          <a:xfrm>
            <a:off x="5524892" y="3693416"/>
            <a:ext cx="3215537" cy="713564"/>
          </a:xfrm>
        </p:spPr>
        <p:txBody>
          <a:bodyPr anchor="ctr" anchorCtr="0"/>
          <a:lstStyle>
            <a:lvl2pPr marL="0" indent="0">
              <a:buNone/>
              <a:defRPr/>
            </a:lvl2pPr>
          </a:lstStyle>
          <a:p>
            <a:pPr lvl="0"/>
            <a:r>
              <a:rPr lang="en-US" dirty="0"/>
              <a:t>Click to edit Master text styles</a:t>
            </a:r>
          </a:p>
        </p:txBody>
      </p:sp>
      <p:sp>
        <p:nvSpPr>
          <p:cNvPr id="53" name="Text Placeholder 5">
            <a:extLst>
              <a:ext uri="{FF2B5EF4-FFF2-40B4-BE49-F238E27FC236}">
                <a16:creationId xmlns:a16="http://schemas.microsoft.com/office/drawing/2014/main" id="{18D36A25-0477-47C3-BE2C-4CA2D4A71309}"/>
              </a:ext>
            </a:extLst>
          </p:cNvPr>
          <p:cNvSpPr>
            <a:spLocks noGrp="1"/>
          </p:cNvSpPr>
          <p:nvPr>
            <p:ph type="body" sz="quarter" idx="36" hasCustomPrompt="1"/>
          </p:nvPr>
        </p:nvSpPr>
        <p:spPr>
          <a:xfrm>
            <a:off x="4587528" y="4909089"/>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08</a:t>
            </a:r>
          </a:p>
        </p:txBody>
      </p:sp>
      <p:sp>
        <p:nvSpPr>
          <p:cNvPr id="54" name="Text Placeholder 26">
            <a:extLst>
              <a:ext uri="{FF2B5EF4-FFF2-40B4-BE49-F238E27FC236}">
                <a16:creationId xmlns:a16="http://schemas.microsoft.com/office/drawing/2014/main" id="{17499B96-35B0-4DBB-977F-47DD167487A9}"/>
              </a:ext>
            </a:extLst>
          </p:cNvPr>
          <p:cNvSpPr>
            <a:spLocks noGrp="1"/>
          </p:cNvSpPr>
          <p:nvPr>
            <p:ph type="body" sz="quarter" idx="37"/>
          </p:nvPr>
        </p:nvSpPr>
        <p:spPr>
          <a:xfrm>
            <a:off x="5524892" y="4941960"/>
            <a:ext cx="3215537" cy="713564"/>
          </a:xfrm>
        </p:spPr>
        <p:txBody>
          <a:bodyPr anchor="ctr" anchorCtr="0"/>
          <a:lstStyle>
            <a:lvl2pPr marL="0" indent="0">
              <a:buNone/>
              <a:defRPr/>
            </a:lvl2pPr>
          </a:lstStyle>
          <a:p>
            <a:pPr lvl="0"/>
            <a:r>
              <a:rPr lang="en-US" dirty="0"/>
              <a:t>Click to edit Master text styles</a:t>
            </a:r>
          </a:p>
        </p:txBody>
      </p:sp>
      <p:sp>
        <p:nvSpPr>
          <p:cNvPr id="30" name="Text Placeholder 5">
            <a:extLst>
              <a:ext uri="{FF2B5EF4-FFF2-40B4-BE49-F238E27FC236}">
                <a16:creationId xmlns:a16="http://schemas.microsoft.com/office/drawing/2014/main" id="{4E912409-23FC-40C5-9BED-F2E24B8A5EA4}"/>
              </a:ext>
            </a:extLst>
          </p:cNvPr>
          <p:cNvSpPr>
            <a:spLocks noGrp="1"/>
          </p:cNvSpPr>
          <p:nvPr>
            <p:ph type="body" sz="quarter" idx="23" hasCustomPrompt="1"/>
          </p:nvPr>
        </p:nvSpPr>
        <p:spPr>
          <a:xfrm>
            <a:off x="279399" y="1153733"/>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01</a:t>
            </a:r>
          </a:p>
        </p:txBody>
      </p:sp>
      <p:sp>
        <p:nvSpPr>
          <p:cNvPr id="31" name="Text Placeholder 5">
            <a:extLst>
              <a:ext uri="{FF2B5EF4-FFF2-40B4-BE49-F238E27FC236}">
                <a16:creationId xmlns:a16="http://schemas.microsoft.com/office/drawing/2014/main" id="{DA30816B-9C4C-4A0C-9BBC-55CC9E3677C8}"/>
              </a:ext>
            </a:extLst>
          </p:cNvPr>
          <p:cNvSpPr>
            <a:spLocks noGrp="1"/>
          </p:cNvSpPr>
          <p:nvPr>
            <p:ph type="body" sz="quarter" idx="26" hasCustomPrompt="1"/>
          </p:nvPr>
        </p:nvSpPr>
        <p:spPr>
          <a:xfrm>
            <a:off x="279399" y="3660545"/>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03</a:t>
            </a:r>
          </a:p>
        </p:txBody>
      </p:sp>
      <p:sp>
        <p:nvSpPr>
          <p:cNvPr id="37" name="Text Placeholder 5">
            <a:extLst>
              <a:ext uri="{FF2B5EF4-FFF2-40B4-BE49-F238E27FC236}">
                <a16:creationId xmlns:a16="http://schemas.microsoft.com/office/drawing/2014/main" id="{569B5375-DD62-4C67-A268-77202262BAA9}"/>
              </a:ext>
            </a:extLst>
          </p:cNvPr>
          <p:cNvSpPr>
            <a:spLocks noGrp="1"/>
          </p:cNvSpPr>
          <p:nvPr>
            <p:ph type="body" sz="quarter" idx="41" hasCustomPrompt="1"/>
          </p:nvPr>
        </p:nvSpPr>
        <p:spPr>
          <a:xfrm>
            <a:off x="279399" y="2407170"/>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02</a:t>
            </a:r>
          </a:p>
        </p:txBody>
      </p:sp>
      <p:sp>
        <p:nvSpPr>
          <p:cNvPr id="38" name="Text Placeholder 5">
            <a:extLst>
              <a:ext uri="{FF2B5EF4-FFF2-40B4-BE49-F238E27FC236}">
                <a16:creationId xmlns:a16="http://schemas.microsoft.com/office/drawing/2014/main" id="{626DFD45-F469-45FC-A67B-075C7D5E224E}"/>
              </a:ext>
            </a:extLst>
          </p:cNvPr>
          <p:cNvSpPr>
            <a:spLocks noGrp="1"/>
          </p:cNvSpPr>
          <p:nvPr>
            <p:ph type="body" sz="quarter" idx="44" hasCustomPrompt="1"/>
          </p:nvPr>
        </p:nvSpPr>
        <p:spPr>
          <a:xfrm>
            <a:off x="279399" y="4909089"/>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04</a:t>
            </a:r>
          </a:p>
        </p:txBody>
      </p:sp>
    </p:spTree>
    <p:extLst>
      <p:ext uri="{BB962C8B-B14F-4D97-AF65-F5344CB8AC3E}">
        <p14:creationId xmlns:p14="http://schemas.microsoft.com/office/powerpoint/2010/main" val="2218231020"/>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_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6350" y="6355123"/>
            <a:ext cx="91313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1" y="6021474"/>
            <a:ext cx="8610600" cy="165334"/>
          </a:xfrm>
        </p:spPr>
        <p:txBody>
          <a:bodyPr lIns="0" rIns="0"/>
          <a:lstStyle>
            <a:lvl1pPr>
              <a:defRPr sz="800"/>
            </a:lvl1pPr>
          </a:lstStyle>
          <a:p>
            <a:r>
              <a:rPr lang="en-US" dirty="0"/>
              <a:t>Footer</a:t>
            </a: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9144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266701" y="107963"/>
            <a:ext cx="8610600" cy="713568"/>
          </a:xfrm>
          <a:noFill/>
        </p:spPr>
        <p:txBody>
          <a:bodyPr anchor="b"/>
          <a:lstStyle>
            <a:lvl1pPr algn="l">
              <a:defRPr lang="en-US" sz="2400" b="1" i="0" kern="1200" cap="none" baseline="0" dirty="0">
                <a:solidFill>
                  <a:schemeClr val="accent1"/>
                </a:solidFill>
                <a:latin typeface="+mj-lt"/>
                <a:ea typeface="+mj-ea"/>
                <a:cs typeface="+mj-cs"/>
              </a:defRPr>
            </a:lvl1pPr>
          </a:lstStyle>
          <a:p>
            <a:pPr lvl="0"/>
            <a:r>
              <a:rPr lang="en-US" dirty="0"/>
              <a:t>Agenda</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266701" y="6523448"/>
            <a:ext cx="4305299" cy="146050"/>
          </a:xfrm>
        </p:spPr>
        <p:txBody>
          <a:bodyPr lIns="0" rIns="182880"/>
          <a:lstStyle>
            <a:lvl1pPr algn="l">
              <a:defRPr sz="800">
                <a:solidFill>
                  <a:schemeClr val="tx2">
                    <a:lumMod val="60000"/>
                    <a:lumOff val="40000"/>
                  </a:schemeClr>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Copyright Statement</a:t>
            </a:r>
          </a:p>
        </p:txBody>
      </p:sp>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266700" y="987853"/>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 Placeholder 26">
            <a:extLst>
              <a:ext uri="{FF2B5EF4-FFF2-40B4-BE49-F238E27FC236}">
                <a16:creationId xmlns:a16="http://schemas.microsoft.com/office/drawing/2014/main" id="{373ECF1E-C155-4204-AD1F-A8B144C05813}"/>
              </a:ext>
            </a:extLst>
          </p:cNvPr>
          <p:cNvSpPr>
            <a:spLocks noGrp="1"/>
          </p:cNvSpPr>
          <p:nvPr>
            <p:ph type="body" sz="quarter" idx="11"/>
          </p:nvPr>
        </p:nvSpPr>
        <p:spPr>
          <a:xfrm>
            <a:off x="1216763" y="1186604"/>
            <a:ext cx="3215537" cy="713564"/>
          </a:xfrm>
        </p:spPr>
        <p:txBody>
          <a:bodyPr anchor="ctr" anchorCtr="0"/>
          <a:lstStyle>
            <a:lvl2pPr marL="0" indent="0">
              <a:buNone/>
              <a:defRPr/>
            </a:lvl2pPr>
          </a:lstStyle>
          <a:p>
            <a:pPr lvl="0"/>
            <a:r>
              <a:rPr lang="en-US" dirty="0"/>
              <a:t>Click to edit Master text styles</a:t>
            </a:r>
          </a:p>
        </p:txBody>
      </p:sp>
      <p:sp>
        <p:nvSpPr>
          <p:cNvPr id="42" name="Text Placeholder 26">
            <a:extLst>
              <a:ext uri="{FF2B5EF4-FFF2-40B4-BE49-F238E27FC236}">
                <a16:creationId xmlns:a16="http://schemas.microsoft.com/office/drawing/2014/main" id="{407E3243-25A2-49C8-9BDB-D1EDECF491EC}"/>
              </a:ext>
            </a:extLst>
          </p:cNvPr>
          <p:cNvSpPr>
            <a:spLocks noGrp="1"/>
          </p:cNvSpPr>
          <p:nvPr>
            <p:ph type="body" sz="quarter" idx="25"/>
          </p:nvPr>
        </p:nvSpPr>
        <p:spPr>
          <a:xfrm>
            <a:off x="1216763" y="2440041"/>
            <a:ext cx="3215537" cy="713564"/>
          </a:xfrm>
        </p:spPr>
        <p:txBody>
          <a:bodyPr anchor="ctr" anchorCtr="0"/>
          <a:lstStyle>
            <a:lvl2pPr marL="0" indent="0">
              <a:buNone/>
              <a:defRPr/>
            </a:lvl2pPr>
          </a:lstStyle>
          <a:p>
            <a:pPr lvl="0"/>
            <a:r>
              <a:rPr lang="en-US" dirty="0"/>
              <a:t>Click to edit Master text styles</a:t>
            </a:r>
          </a:p>
        </p:txBody>
      </p:sp>
      <p:sp>
        <p:nvSpPr>
          <p:cNvPr id="44" name="Text Placeholder 26">
            <a:extLst>
              <a:ext uri="{FF2B5EF4-FFF2-40B4-BE49-F238E27FC236}">
                <a16:creationId xmlns:a16="http://schemas.microsoft.com/office/drawing/2014/main" id="{AD0BBEE0-2241-4CFD-978C-5AB58671942E}"/>
              </a:ext>
            </a:extLst>
          </p:cNvPr>
          <p:cNvSpPr>
            <a:spLocks noGrp="1"/>
          </p:cNvSpPr>
          <p:nvPr>
            <p:ph type="body" sz="quarter" idx="27"/>
          </p:nvPr>
        </p:nvSpPr>
        <p:spPr>
          <a:xfrm>
            <a:off x="1216763" y="3693416"/>
            <a:ext cx="3215537" cy="713564"/>
          </a:xfrm>
        </p:spPr>
        <p:txBody>
          <a:bodyPr anchor="ctr" anchorCtr="0"/>
          <a:lstStyle>
            <a:lvl2pPr marL="0" indent="0">
              <a:buNone/>
              <a:defRPr/>
            </a:lvl2pPr>
          </a:lstStyle>
          <a:p>
            <a:pPr lvl="0"/>
            <a:r>
              <a:rPr lang="en-US" dirty="0"/>
              <a:t>Click to edit Master text styles</a:t>
            </a:r>
          </a:p>
        </p:txBody>
      </p:sp>
      <p:sp>
        <p:nvSpPr>
          <p:cNvPr id="46" name="Text Placeholder 26">
            <a:extLst>
              <a:ext uri="{FF2B5EF4-FFF2-40B4-BE49-F238E27FC236}">
                <a16:creationId xmlns:a16="http://schemas.microsoft.com/office/drawing/2014/main" id="{A963DBF8-FF1A-4526-BF79-7763B74119C0}"/>
              </a:ext>
            </a:extLst>
          </p:cNvPr>
          <p:cNvSpPr>
            <a:spLocks noGrp="1"/>
          </p:cNvSpPr>
          <p:nvPr>
            <p:ph type="body" sz="quarter" idx="29"/>
          </p:nvPr>
        </p:nvSpPr>
        <p:spPr>
          <a:xfrm>
            <a:off x="1216763" y="4941960"/>
            <a:ext cx="3215537" cy="713564"/>
          </a:xfrm>
        </p:spPr>
        <p:txBody>
          <a:bodyPr anchor="ctr" anchorCtr="0"/>
          <a:lstStyle>
            <a:lvl2pPr marL="0" indent="0">
              <a:buNone/>
              <a:defRPr/>
            </a:lvl2pPr>
          </a:lstStyle>
          <a:p>
            <a:pPr lvl="0"/>
            <a:r>
              <a:rPr lang="en-US" dirty="0"/>
              <a:t>Click to edit Master text styles</a:t>
            </a:r>
          </a:p>
        </p:txBody>
      </p:sp>
      <p:sp>
        <p:nvSpPr>
          <p:cNvPr id="47" name="Text Placeholder 5">
            <a:extLst>
              <a:ext uri="{FF2B5EF4-FFF2-40B4-BE49-F238E27FC236}">
                <a16:creationId xmlns:a16="http://schemas.microsoft.com/office/drawing/2014/main" id="{36A3C5A6-B12F-4043-826C-4115EEE25884}"/>
              </a:ext>
            </a:extLst>
          </p:cNvPr>
          <p:cNvSpPr>
            <a:spLocks noGrp="1"/>
          </p:cNvSpPr>
          <p:nvPr>
            <p:ph type="body" sz="quarter" idx="30" hasCustomPrompt="1"/>
          </p:nvPr>
        </p:nvSpPr>
        <p:spPr>
          <a:xfrm>
            <a:off x="4587528" y="1153733"/>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05</a:t>
            </a:r>
          </a:p>
        </p:txBody>
      </p:sp>
      <p:sp>
        <p:nvSpPr>
          <p:cNvPr id="48" name="Text Placeholder 26">
            <a:extLst>
              <a:ext uri="{FF2B5EF4-FFF2-40B4-BE49-F238E27FC236}">
                <a16:creationId xmlns:a16="http://schemas.microsoft.com/office/drawing/2014/main" id="{E3B32404-8F25-4248-A1F5-EECDB34D59FA}"/>
              </a:ext>
            </a:extLst>
          </p:cNvPr>
          <p:cNvSpPr>
            <a:spLocks noGrp="1"/>
          </p:cNvSpPr>
          <p:nvPr>
            <p:ph type="body" sz="quarter" idx="31"/>
          </p:nvPr>
        </p:nvSpPr>
        <p:spPr>
          <a:xfrm>
            <a:off x="5524892" y="1186604"/>
            <a:ext cx="3215537" cy="713564"/>
          </a:xfrm>
        </p:spPr>
        <p:txBody>
          <a:bodyPr anchor="ctr" anchorCtr="0"/>
          <a:lstStyle>
            <a:lvl2pPr marL="0" indent="0">
              <a:buNone/>
              <a:defRPr/>
            </a:lvl2pPr>
          </a:lstStyle>
          <a:p>
            <a:pPr lvl="0"/>
            <a:r>
              <a:rPr lang="en-US" dirty="0"/>
              <a:t>Click to edit Master text styles</a:t>
            </a:r>
          </a:p>
        </p:txBody>
      </p:sp>
      <p:sp>
        <p:nvSpPr>
          <p:cNvPr id="49" name="Text Placeholder 5">
            <a:extLst>
              <a:ext uri="{FF2B5EF4-FFF2-40B4-BE49-F238E27FC236}">
                <a16:creationId xmlns:a16="http://schemas.microsoft.com/office/drawing/2014/main" id="{09CE2814-C74D-4F87-B2BC-CFE09F529A85}"/>
              </a:ext>
            </a:extLst>
          </p:cNvPr>
          <p:cNvSpPr>
            <a:spLocks noGrp="1"/>
          </p:cNvSpPr>
          <p:nvPr>
            <p:ph type="body" sz="quarter" idx="32" hasCustomPrompt="1"/>
          </p:nvPr>
        </p:nvSpPr>
        <p:spPr>
          <a:xfrm>
            <a:off x="4587528" y="2407170"/>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06</a:t>
            </a:r>
          </a:p>
        </p:txBody>
      </p:sp>
      <p:sp>
        <p:nvSpPr>
          <p:cNvPr id="50" name="Text Placeholder 26">
            <a:extLst>
              <a:ext uri="{FF2B5EF4-FFF2-40B4-BE49-F238E27FC236}">
                <a16:creationId xmlns:a16="http://schemas.microsoft.com/office/drawing/2014/main" id="{F05ED5E8-4DA7-4C77-BC94-39E270CBD526}"/>
              </a:ext>
            </a:extLst>
          </p:cNvPr>
          <p:cNvSpPr>
            <a:spLocks noGrp="1"/>
          </p:cNvSpPr>
          <p:nvPr>
            <p:ph type="body" sz="quarter" idx="33"/>
          </p:nvPr>
        </p:nvSpPr>
        <p:spPr>
          <a:xfrm>
            <a:off x="5524892" y="2440041"/>
            <a:ext cx="3215537" cy="713564"/>
          </a:xfrm>
        </p:spPr>
        <p:txBody>
          <a:bodyPr anchor="ctr" anchorCtr="0"/>
          <a:lstStyle>
            <a:lvl2pPr marL="0" indent="0">
              <a:buNone/>
              <a:defRPr/>
            </a:lvl2pPr>
          </a:lstStyle>
          <a:p>
            <a:pPr lvl="0"/>
            <a:r>
              <a:rPr lang="en-US" dirty="0"/>
              <a:t>Click to edit Master text styles</a:t>
            </a:r>
          </a:p>
        </p:txBody>
      </p:sp>
      <p:sp>
        <p:nvSpPr>
          <p:cNvPr id="51" name="Text Placeholder 5">
            <a:extLst>
              <a:ext uri="{FF2B5EF4-FFF2-40B4-BE49-F238E27FC236}">
                <a16:creationId xmlns:a16="http://schemas.microsoft.com/office/drawing/2014/main" id="{BFA13EA7-E190-49B4-8F88-4FC695D3315C}"/>
              </a:ext>
            </a:extLst>
          </p:cNvPr>
          <p:cNvSpPr>
            <a:spLocks noGrp="1"/>
          </p:cNvSpPr>
          <p:nvPr>
            <p:ph type="body" sz="quarter" idx="34" hasCustomPrompt="1"/>
          </p:nvPr>
        </p:nvSpPr>
        <p:spPr>
          <a:xfrm>
            <a:off x="4587528" y="3660545"/>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07</a:t>
            </a:r>
          </a:p>
        </p:txBody>
      </p:sp>
      <p:sp>
        <p:nvSpPr>
          <p:cNvPr id="52" name="Text Placeholder 26">
            <a:extLst>
              <a:ext uri="{FF2B5EF4-FFF2-40B4-BE49-F238E27FC236}">
                <a16:creationId xmlns:a16="http://schemas.microsoft.com/office/drawing/2014/main" id="{81384DB3-6F8E-4683-9725-488C922F136E}"/>
              </a:ext>
            </a:extLst>
          </p:cNvPr>
          <p:cNvSpPr>
            <a:spLocks noGrp="1"/>
          </p:cNvSpPr>
          <p:nvPr>
            <p:ph type="body" sz="quarter" idx="35"/>
          </p:nvPr>
        </p:nvSpPr>
        <p:spPr>
          <a:xfrm>
            <a:off x="5524892" y="3693416"/>
            <a:ext cx="3215537" cy="713564"/>
          </a:xfrm>
        </p:spPr>
        <p:txBody>
          <a:bodyPr anchor="ctr" anchorCtr="0"/>
          <a:lstStyle>
            <a:lvl2pPr marL="0" indent="0">
              <a:buNone/>
              <a:defRPr/>
            </a:lvl2pPr>
          </a:lstStyle>
          <a:p>
            <a:pPr lvl="0"/>
            <a:r>
              <a:rPr lang="en-US" dirty="0"/>
              <a:t>Click to edit Master text styles</a:t>
            </a:r>
          </a:p>
        </p:txBody>
      </p:sp>
      <p:sp>
        <p:nvSpPr>
          <p:cNvPr id="53" name="Text Placeholder 5">
            <a:extLst>
              <a:ext uri="{FF2B5EF4-FFF2-40B4-BE49-F238E27FC236}">
                <a16:creationId xmlns:a16="http://schemas.microsoft.com/office/drawing/2014/main" id="{18D36A25-0477-47C3-BE2C-4CA2D4A71309}"/>
              </a:ext>
            </a:extLst>
          </p:cNvPr>
          <p:cNvSpPr>
            <a:spLocks noGrp="1"/>
          </p:cNvSpPr>
          <p:nvPr>
            <p:ph type="body" sz="quarter" idx="36" hasCustomPrompt="1"/>
          </p:nvPr>
        </p:nvSpPr>
        <p:spPr>
          <a:xfrm>
            <a:off x="4587528" y="4909089"/>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08</a:t>
            </a:r>
          </a:p>
        </p:txBody>
      </p:sp>
      <p:sp>
        <p:nvSpPr>
          <p:cNvPr id="54" name="Text Placeholder 26">
            <a:extLst>
              <a:ext uri="{FF2B5EF4-FFF2-40B4-BE49-F238E27FC236}">
                <a16:creationId xmlns:a16="http://schemas.microsoft.com/office/drawing/2014/main" id="{17499B96-35B0-4DBB-977F-47DD167487A9}"/>
              </a:ext>
            </a:extLst>
          </p:cNvPr>
          <p:cNvSpPr>
            <a:spLocks noGrp="1"/>
          </p:cNvSpPr>
          <p:nvPr>
            <p:ph type="body" sz="quarter" idx="37"/>
          </p:nvPr>
        </p:nvSpPr>
        <p:spPr>
          <a:xfrm>
            <a:off x="5524892" y="4941960"/>
            <a:ext cx="3215537" cy="713564"/>
          </a:xfrm>
        </p:spPr>
        <p:txBody>
          <a:bodyPr anchor="ctr" anchorCtr="0"/>
          <a:lstStyle>
            <a:lvl2pPr marL="0" indent="0">
              <a:buNone/>
              <a:defRPr/>
            </a:lvl2pPr>
          </a:lstStyle>
          <a:p>
            <a:pPr lvl="0"/>
            <a:r>
              <a:rPr lang="en-US" dirty="0"/>
              <a:t>Click to edit Master text styles</a:t>
            </a:r>
          </a:p>
        </p:txBody>
      </p:sp>
      <p:sp>
        <p:nvSpPr>
          <p:cNvPr id="30" name="Text Placeholder 5">
            <a:extLst>
              <a:ext uri="{FF2B5EF4-FFF2-40B4-BE49-F238E27FC236}">
                <a16:creationId xmlns:a16="http://schemas.microsoft.com/office/drawing/2014/main" id="{4E912409-23FC-40C5-9BED-F2E24B8A5EA4}"/>
              </a:ext>
            </a:extLst>
          </p:cNvPr>
          <p:cNvSpPr>
            <a:spLocks noGrp="1"/>
          </p:cNvSpPr>
          <p:nvPr>
            <p:ph type="body" sz="quarter" idx="23" hasCustomPrompt="1"/>
          </p:nvPr>
        </p:nvSpPr>
        <p:spPr>
          <a:xfrm>
            <a:off x="279399" y="1153733"/>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01</a:t>
            </a:r>
          </a:p>
        </p:txBody>
      </p:sp>
      <p:sp>
        <p:nvSpPr>
          <p:cNvPr id="31" name="Text Placeholder 5">
            <a:extLst>
              <a:ext uri="{FF2B5EF4-FFF2-40B4-BE49-F238E27FC236}">
                <a16:creationId xmlns:a16="http://schemas.microsoft.com/office/drawing/2014/main" id="{DA30816B-9C4C-4A0C-9BBC-55CC9E3677C8}"/>
              </a:ext>
            </a:extLst>
          </p:cNvPr>
          <p:cNvSpPr>
            <a:spLocks noGrp="1"/>
          </p:cNvSpPr>
          <p:nvPr>
            <p:ph type="body" sz="quarter" idx="26" hasCustomPrompt="1"/>
          </p:nvPr>
        </p:nvSpPr>
        <p:spPr>
          <a:xfrm>
            <a:off x="279399" y="3660545"/>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03</a:t>
            </a:r>
          </a:p>
        </p:txBody>
      </p:sp>
      <p:sp>
        <p:nvSpPr>
          <p:cNvPr id="37" name="Text Placeholder 5">
            <a:extLst>
              <a:ext uri="{FF2B5EF4-FFF2-40B4-BE49-F238E27FC236}">
                <a16:creationId xmlns:a16="http://schemas.microsoft.com/office/drawing/2014/main" id="{569B5375-DD62-4C67-A268-77202262BAA9}"/>
              </a:ext>
            </a:extLst>
          </p:cNvPr>
          <p:cNvSpPr>
            <a:spLocks noGrp="1"/>
          </p:cNvSpPr>
          <p:nvPr>
            <p:ph type="body" sz="quarter" idx="41" hasCustomPrompt="1"/>
          </p:nvPr>
        </p:nvSpPr>
        <p:spPr>
          <a:xfrm>
            <a:off x="279399" y="2407170"/>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02</a:t>
            </a:r>
          </a:p>
        </p:txBody>
      </p:sp>
      <p:sp>
        <p:nvSpPr>
          <p:cNvPr id="38" name="Text Placeholder 5">
            <a:extLst>
              <a:ext uri="{FF2B5EF4-FFF2-40B4-BE49-F238E27FC236}">
                <a16:creationId xmlns:a16="http://schemas.microsoft.com/office/drawing/2014/main" id="{626DFD45-F469-45FC-A67B-075C7D5E224E}"/>
              </a:ext>
            </a:extLst>
          </p:cNvPr>
          <p:cNvSpPr>
            <a:spLocks noGrp="1"/>
          </p:cNvSpPr>
          <p:nvPr>
            <p:ph type="body" sz="quarter" idx="44" hasCustomPrompt="1"/>
          </p:nvPr>
        </p:nvSpPr>
        <p:spPr>
          <a:xfrm>
            <a:off x="279399" y="4909089"/>
            <a:ext cx="779307" cy="779307"/>
          </a:xfrm>
          <a:noFill/>
          <a:ln w="15875">
            <a:solidFill>
              <a:schemeClr val="accent1"/>
            </a:solidFill>
          </a:ln>
        </p:spPr>
        <p:txBody>
          <a:bodyPr anchor="ctr" anchorCtr="0"/>
          <a:lstStyle>
            <a:lvl1pPr algn="ctr">
              <a:defRPr sz="2400" b="1">
                <a:solidFill>
                  <a:schemeClr val="accent1"/>
                </a:solidFill>
                <a:latin typeface="+mj-lt"/>
              </a:defRPr>
            </a:lvl1pPr>
          </a:lstStyle>
          <a:p>
            <a:pPr lvl="0"/>
            <a:r>
              <a:rPr lang="en-US" dirty="0"/>
              <a:t>04</a:t>
            </a:r>
          </a:p>
        </p:txBody>
      </p:sp>
      <p:sp>
        <p:nvSpPr>
          <p:cNvPr id="41" name="TextBox 40">
            <a:extLst>
              <a:ext uri="{FF2B5EF4-FFF2-40B4-BE49-F238E27FC236}">
                <a16:creationId xmlns:a16="http://schemas.microsoft.com/office/drawing/2014/main" id="{3CA85731-9993-CF4B-BF2C-450B9D019B11}"/>
              </a:ext>
            </a:extLst>
          </p:cNvPr>
          <p:cNvSpPr txBox="1"/>
          <p:nvPr userDrawn="1"/>
        </p:nvSpPr>
        <p:spPr>
          <a:xfrm>
            <a:off x="8638222" y="6492216"/>
            <a:ext cx="239078" cy="202508"/>
          </a:xfrm>
          <a:prstGeom prst="rect">
            <a:avLst/>
          </a:prstGeom>
          <a:noFill/>
        </p:spPr>
        <p:txBody>
          <a:bodyPr wrap="square" lIns="0" tIns="0" rIns="0" bIns="0" rtlCol="0" anchor="ctr">
            <a:noAutofit/>
          </a:bodyPr>
          <a:lstStyle/>
          <a:p>
            <a:pPr algn="r"/>
            <a:fld id="{6E50C3A9-A1C5-42D9-B08B-06176D99F5D4}" type="slidenum">
              <a:rPr lang="en-US" sz="750" kern="1200" smtClean="0">
                <a:solidFill>
                  <a:schemeClr val="tx2">
                    <a:lumMod val="60000"/>
                    <a:lumOff val="40000"/>
                  </a:schemeClr>
                </a:solidFill>
                <a:latin typeface="+mn-lt"/>
                <a:ea typeface="+mn-ea"/>
                <a:cs typeface="+mn-cs"/>
              </a:rPr>
              <a:pPr algn="r"/>
              <a:t>‹#›</a:t>
            </a:fld>
            <a:endParaRPr lang="en-US" sz="750" kern="1200" dirty="0">
              <a:solidFill>
                <a:schemeClr val="tx2">
                  <a:lumMod val="60000"/>
                  <a:lumOff val="40000"/>
                </a:schemeClr>
              </a:solidFill>
              <a:latin typeface="+mn-lt"/>
              <a:ea typeface="+mn-ea"/>
              <a:cs typeface="+mn-cs"/>
            </a:endParaRPr>
          </a:p>
        </p:txBody>
      </p:sp>
      <p:pic>
        <p:nvPicPr>
          <p:cNvPr id="43" name="Picture 42">
            <a:extLst>
              <a:ext uri="{FF2B5EF4-FFF2-40B4-BE49-F238E27FC236}">
                <a16:creationId xmlns:a16="http://schemas.microsoft.com/office/drawing/2014/main" id="{D82E3F3E-FF80-0E4C-A2BB-885E40959C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049" y="6487531"/>
            <a:ext cx="1230024" cy="211877"/>
          </a:xfrm>
          <a:prstGeom prst="rect">
            <a:avLst/>
          </a:prstGeom>
        </p:spPr>
      </p:pic>
    </p:spTree>
    <p:extLst>
      <p:ext uri="{BB962C8B-B14F-4D97-AF65-F5344CB8AC3E}">
        <p14:creationId xmlns:p14="http://schemas.microsoft.com/office/powerpoint/2010/main" val="801564361"/>
      </p:ext>
    </p:extLst>
  </p:cSld>
  <p:clrMapOvr>
    <a:masterClrMapping/>
  </p:clrMapOvr>
  <p:hf hdr="0" ftr="0" dt="0"/>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694A95E-B394-4F4D-9DBD-133B4477414C}"/>
              </a:ext>
            </a:extLst>
          </p:cNvPr>
          <p:cNvSpPr txBox="1"/>
          <p:nvPr userDrawn="1"/>
        </p:nvSpPr>
        <p:spPr>
          <a:xfrm>
            <a:off x="6038850" y="6448063"/>
            <a:ext cx="3105150" cy="292136"/>
          </a:xfrm>
          <a:prstGeom prst="rect">
            <a:avLst/>
          </a:prstGeom>
          <a:noFill/>
        </p:spPr>
        <p:txBody>
          <a:bodyPr wrap="square" lIns="0" tIns="0" rIns="182880" bIns="0" rtlCol="0" anchor="ctr">
            <a:noAutofit/>
          </a:bodyPr>
          <a:lstStyle/>
          <a:p>
            <a:pPr algn="r"/>
            <a:r>
              <a:rPr lang="en-US" sz="800" b="0" kern="1200" dirty="0">
                <a:solidFill>
                  <a:schemeClr val="tx2">
                    <a:lumMod val="60000"/>
                    <a:lumOff val="40000"/>
                  </a:schemeClr>
                </a:solidFill>
                <a:latin typeface="+mn-lt"/>
                <a:ea typeface="+mn-ea"/>
                <a:cs typeface="+mn-cs"/>
              </a:rPr>
              <a:t>Copyright</a:t>
            </a:r>
            <a:r>
              <a:rPr lang="en-US" sz="750" dirty="0">
                <a:solidFill>
                  <a:schemeClr val="accent1"/>
                </a:solidFill>
              </a:rPr>
              <a:t> </a:t>
            </a:r>
            <a:r>
              <a:rPr lang="en-US" sz="800" b="0" kern="1200" dirty="0">
                <a:solidFill>
                  <a:schemeClr val="tx2">
                    <a:lumMod val="60000"/>
                    <a:lumOff val="40000"/>
                  </a:schemeClr>
                </a:solidFill>
                <a:latin typeface="+mn-lt"/>
                <a:ea typeface="+mn-ea"/>
                <a:cs typeface="+mn-cs"/>
              </a:rPr>
              <a:t>Statement</a:t>
            </a:r>
          </a:p>
        </p:txBody>
      </p:sp>
      <p:sp>
        <p:nvSpPr>
          <p:cNvPr id="19" name="TextBox 18">
            <a:extLst>
              <a:ext uri="{FF2B5EF4-FFF2-40B4-BE49-F238E27FC236}">
                <a16:creationId xmlns:a16="http://schemas.microsoft.com/office/drawing/2014/main" id="{1B8534AC-7DE0-4EF1-892B-AEBDC311E948}"/>
              </a:ext>
            </a:extLst>
          </p:cNvPr>
          <p:cNvSpPr txBox="1"/>
          <p:nvPr userDrawn="1"/>
        </p:nvSpPr>
        <p:spPr>
          <a:xfrm>
            <a:off x="266700" y="6419854"/>
            <a:ext cx="327657" cy="348554"/>
          </a:xfrm>
          <a:prstGeom prst="rect">
            <a:avLst/>
          </a:prstGeom>
          <a:noFill/>
        </p:spPr>
        <p:txBody>
          <a:bodyPr wrap="square" lIns="0" tIns="0" rIns="0" bIns="0" rtlCol="0" anchor="ctr">
            <a:noAutofit/>
          </a:bodyPr>
          <a:lstStyle/>
          <a:p>
            <a:pPr algn="l"/>
            <a:fld id="{6E50C3A9-A1C5-42D9-B08B-06176D99F5D4}" type="slidenum">
              <a:rPr lang="en-US" sz="750" kern="1200" smtClean="0">
                <a:solidFill>
                  <a:schemeClr val="tx2">
                    <a:lumMod val="60000"/>
                    <a:lumOff val="40000"/>
                  </a:schemeClr>
                </a:solidFill>
                <a:latin typeface="+mn-lt"/>
                <a:ea typeface="+mn-ea"/>
                <a:cs typeface="+mn-cs"/>
              </a:rPr>
              <a:pPr algn="l"/>
              <a:t>‹#›</a:t>
            </a:fld>
            <a:endParaRPr lang="en-US" sz="750" kern="1200" dirty="0">
              <a:solidFill>
                <a:schemeClr val="tx2">
                  <a:lumMod val="60000"/>
                  <a:lumOff val="40000"/>
                </a:schemeClr>
              </a:solidFill>
              <a:latin typeface="+mn-lt"/>
              <a:ea typeface="+mn-ea"/>
              <a:cs typeface="+mn-cs"/>
            </a:endParaRPr>
          </a:p>
        </p:txBody>
      </p:sp>
      <p:sp>
        <p:nvSpPr>
          <p:cNvPr id="14" name="Text Placeholder 2">
            <a:extLst>
              <a:ext uri="{FF2B5EF4-FFF2-40B4-BE49-F238E27FC236}">
                <a16:creationId xmlns:a16="http://schemas.microsoft.com/office/drawing/2014/main" id="{27A82EF0-50A9-4A92-9433-55CF0CB23604}"/>
              </a:ext>
            </a:extLst>
          </p:cNvPr>
          <p:cNvSpPr>
            <a:spLocks noGrp="1"/>
          </p:cNvSpPr>
          <p:nvPr userDrawn="1">
            <p:ph type="body" idx="1"/>
          </p:nvPr>
        </p:nvSpPr>
        <p:spPr>
          <a:xfrm>
            <a:off x="266700" y="990605"/>
            <a:ext cx="8610600" cy="46863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B4E25F9C-90E1-48A0-A219-6C21229D12D9}"/>
              </a:ext>
            </a:extLst>
          </p:cNvPr>
          <p:cNvSpPr>
            <a:spLocks noGrp="1"/>
          </p:cNvSpPr>
          <p:nvPr>
            <p:ph type="ftr" sz="quarter" idx="3"/>
          </p:nvPr>
        </p:nvSpPr>
        <p:spPr>
          <a:xfrm>
            <a:off x="266700" y="5943593"/>
            <a:ext cx="8610600" cy="342913"/>
          </a:xfrm>
          <a:prstGeom prst="rect">
            <a:avLst/>
          </a:prstGeom>
        </p:spPr>
        <p:txBody>
          <a:bodyPr vert="horz" lIns="0" tIns="0" rIns="0" bIns="0" rtlCol="0" anchor="b" anchorCtr="0"/>
          <a:lstStyle>
            <a:lvl1pPr algn="l">
              <a:lnSpc>
                <a:spcPct val="90000"/>
              </a:lnSpc>
              <a:defRPr sz="1000">
                <a:solidFill>
                  <a:schemeClr val="tx2">
                    <a:lumMod val="60000"/>
                    <a:lumOff val="40000"/>
                  </a:schemeClr>
                </a:solidFill>
              </a:defRPr>
            </a:lvl1pPr>
          </a:lstStyle>
          <a:p>
            <a:r>
              <a:rPr lang="en-US" dirty="0"/>
              <a:t>Footer</a:t>
            </a:r>
          </a:p>
        </p:txBody>
      </p:sp>
      <p:sp>
        <p:nvSpPr>
          <p:cNvPr id="2" name="Title Placeholder 1">
            <a:extLst>
              <a:ext uri="{FF2B5EF4-FFF2-40B4-BE49-F238E27FC236}">
                <a16:creationId xmlns:a16="http://schemas.microsoft.com/office/drawing/2014/main" id="{5BE2E5A3-4718-4EB6-AEC7-CAFA37A36D99}"/>
              </a:ext>
            </a:extLst>
          </p:cNvPr>
          <p:cNvSpPr>
            <a:spLocks noGrp="1"/>
          </p:cNvSpPr>
          <p:nvPr>
            <p:ph type="title"/>
          </p:nvPr>
        </p:nvSpPr>
        <p:spPr>
          <a:xfrm>
            <a:off x="266700" y="249540"/>
            <a:ext cx="8610600" cy="439468"/>
          </a:xfrm>
          <a:prstGeom prst="rect">
            <a:avLst/>
          </a:prstGeom>
        </p:spPr>
        <p:txBody>
          <a:bodyPr vert="horz" lIns="0" tIns="0" rIns="0" bIns="0" rtlCol="0" anchor="b">
            <a:noAutofit/>
          </a:bodyPr>
          <a:lstStyle/>
          <a:p>
            <a:r>
              <a:rPr lang="en-US" dirty="0"/>
              <a:t>Click To Edit Master Title Style</a:t>
            </a:r>
          </a:p>
        </p:txBody>
      </p:sp>
      <p:grpSp>
        <p:nvGrpSpPr>
          <p:cNvPr id="4" name="Group 3">
            <a:extLst>
              <a:ext uri="{FF2B5EF4-FFF2-40B4-BE49-F238E27FC236}">
                <a16:creationId xmlns:a16="http://schemas.microsoft.com/office/drawing/2014/main" id="{A49B7E80-53C7-4ED0-8C8A-65CA8C14CB11}"/>
              </a:ext>
            </a:extLst>
          </p:cNvPr>
          <p:cNvGrpSpPr/>
          <p:nvPr userDrawn="1"/>
        </p:nvGrpSpPr>
        <p:grpSpPr>
          <a:xfrm>
            <a:off x="0" y="0"/>
            <a:ext cx="9144000" cy="6858002"/>
            <a:chOff x="0" y="0"/>
            <a:chExt cx="9144000" cy="6858002"/>
          </a:xfrm>
          <a:solidFill>
            <a:schemeClr val="bg1"/>
          </a:solidFill>
        </p:grpSpPr>
        <p:sp>
          <p:nvSpPr>
            <p:cNvPr id="3" name="Rectangle 2">
              <a:extLst>
                <a:ext uri="{FF2B5EF4-FFF2-40B4-BE49-F238E27FC236}">
                  <a16:creationId xmlns:a16="http://schemas.microsoft.com/office/drawing/2014/main" id="{4A00C3FB-1C6F-4F1C-A2A9-84C2351B252E}"/>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21C063-8469-41A0-990C-4AF50B47D2FE}"/>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1DC8FA-B585-4790-BE9D-FBA75FA8BBC1}"/>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9E3E34-1CCE-4A8E-9C9C-490C92BE7700}"/>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30F5F870-881B-4067-A577-F4ABCBA43EAA}"/>
              </a:ext>
            </a:extLst>
          </p:cNvPr>
          <p:cNvCxnSpPr>
            <a:cxnSpLocks/>
          </p:cNvCxnSpPr>
          <p:nvPr userDrawn="1"/>
        </p:nvCxnSpPr>
        <p:spPr>
          <a:xfrm>
            <a:off x="4182346" y="846951"/>
            <a:ext cx="77930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C671B6C-70B3-4328-8E53-3D39AEC5E79D}"/>
              </a:ext>
            </a:extLst>
          </p:cNvPr>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a:off x="4011976" y="6500007"/>
            <a:ext cx="1120049" cy="192933"/>
          </a:xfrm>
          <a:prstGeom prst="rect">
            <a:avLst/>
          </a:prstGeom>
        </p:spPr>
      </p:pic>
    </p:spTree>
    <p:extLst>
      <p:ext uri="{BB962C8B-B14F-4D97-AF65-F5344CB8AC3E}">
        <p14:creationId xmlns:p14="http://schemas.microsoft.com/office/powerpoint/2010/main" val="2329718454"/>
      </p:ext>
    </p:extLst>
  </p:cSld>
  <p:clrMap bg1="lt1" tx1="dk1" bg2="lt2" tx2="dk2" accent1="accent1" accent2="accent2" accent3="accent3" accent4="accent4" accent5="accent5" accent6="accent6" hlink="hlink" folHlink="folHlink"/>
  <p:sldLayoutIdLst>
    <p:sldLayoutId id="2147483917" r:id="rId1"/>
    <p:sldLayoutId id="2147483931" r:id="rId2"/>
    <p:sldLayoutId id="2147483921" r:id="rId3"/>
    <p:sldLayoutId id="2147483936" r:id="rId4"/>
    <p:sldLayoutId id="2147483903" r:id="rId5"/>
    <p:sldLayoutId id="2147483918" r:id="rId6"/>
    <p:sldLayoutId id="2147483901" r:id="rId7"/>
    <p:sldLayoutId id="2147483940" r:id="rId8"/>
    <p:sldLayoutId id="2147483944" r:id="rId9"/>
    <p:sldLayoutId id="2147483943" r:id="rId10"/>
    <p:sldLayoutId id="2147483945" r:id="rId11"/>
    <p:sldLayoutId id="2147483906" r:id="rId12"/>
    <p:sldLayoutId id="2147483946" r:id="rId13"/>
    <p:sldLayoutId id="2147483870" r:id="rId14"/>
    <p:sldLayoutId id="2147483947" r:id="rId15"/>
    <p:sldLayoutId id="2147483925" r:id="rId16"/>
    <p:sldLayoutId id="2147483948" r:id="rId17"/>
    <p:sldLayoutId id="2147483928" r:id="rId18"/>
    <p:sldLayoutId id="2147483949" r:id="rId19"/>
    <p:sldLayoutId id="2147483955" r:id="rId20"/>
    <p:sldLayoutId id="2147483930" r:id="rId21"/>
    <p:sldLayoutId id="2147483950" r:id="rId22"/>
    <p:sldLayoutId id="2147483926" r:id="rId23"/>
    <p:sldLayoutId id="2147483951" r:id="rId24"/>
    <p:sldLayoutId id="2147483927" r:id="rId25"/>
    <p:sldLayoutId id="2147483952" r:id="rId26"/>
    <p:sldLayoutId id="2147483929" r:id="rId27"/>
    <p:sldLayoutId id="2147483953" r:id="rId28"/>
    <p:sldLayoutId id="2147483912" r:id="rId29"/>
    <p:sldLayoutId id="2147483933" r:id="rId30"/>
    <p:sldLayoutId id="2147483935" r:id="rId31"/>
    <p:sldLayoutId id="2147483941" r:id="rId32"/>
    <p:sldLayoutId id="2147483913" r:id="rId33"/>
    <p:sldLayoutId id="2147483932" r:id="rId34"/>
    <p:sldLayoutId id="2147483868" r:id="rId35"/>
    <p:sldLayoutId id="2147483954" r:id="rId36"/>
    <p:sldLayoutId id="2147483956" r:id="rId37"/>
  </p:sldLayoutIdLst>
  <p:hf sldNum="0" hdr="0" dt="0"/>
  <p:txStyles>
    <p:titleStyle>
      <a:lvl1pPr algn="ctr" defTabSz="685800" rtl="0" eaLnBrk="1" latinLnBrk="0" hangingPunct="1">
        <a:lnSpc>
          <a:spcPct val="80000"/>
        </a:lnSpc>
        <a:spcBef>
          <a:spcPct val="0"/>
        </a:spcBef>
        <a:buNone/>
        <a:defRPr lang="en-US" sz="2400" b="0" kern="1200" cap="all" baseline="0" dirty="0">
          <a:solidFill>
            <a:schemeClr val="tx2">
              <a:lumMod val="75000"/>
            </a:schemeClr>
          </a:solidFill>
          <a:latin typeface="+mj-lt"/>
          <a:ea typeface="+mj-ea"/>
          <a:cs typeface="+mj-cs"/>
        </a:defRPr>
      </a:lvl1pPr>
    </p:titleStyle>
    <p:bodyStyle>
      <a:lvl1pPr marL="0" indent="0" algn="l" defTabSz="685800" rtl="0" eaLnBrk="1" latinLnBrk="0" hangingPunct="1">
        <a:lnSpc>
          <a:spcPct val="100000"/>
        </a:lnSpc>
        <a:spcBef>
          <a:spcPts val="600"/>
        </a:spcBef>
        <a:buClr>
          <a:schemeClr val="accent1"/>
        </a:buClr>
        <a:buFont typeface="Wingdings" panose="05000000000000000000" pitchFamily="2" charset="2"/>
        <a:buNone/>
        <a:defRPr sz="1800" b="0" kern="1200">
          <a:solidFill>
            <a:schemeClr val="tx2"/>
          </a:solidFill>
          <a:latin typeface="+mn-lt"/>
          <a:ea typeface="+mn-ea"/>
          <a:cs typeface="+mn-cs"/>
        </a:defRPr>
      </a:lvl1pPr>
      <a:lvl2pPr marL="182880" indent="-182880" algn="l" defTabSz="6858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365760" indent="-182880" algn="l" defTabSz="685800" rtl="0" eaLnBrk="1" latinLnBrk="0" hangingPunct="1">
        <a:lnSpc>
          <a:spcPct val="100000"/>
        </a:lnSpc>
        <a:spcBef>
          <a:spcPts val="600"/>
        </a:spcBef>
        <a:buClr>
          <a:schemeClr val="tx2"/>
        </a:buClr>
        <a:buFont typeface="Calibri" panose="020F0502020204030204" pitchFamily="34" charset="0"/>
        <a:buChar char="–"/>
        <a:defRPr sz="1400" kern="1200">
          <a:solidFill>
            <a:schemeClr val="tx2"/>
          </a:solidFill>
          <a:latin typeface="+mn-lt"/>
          <a:ea typeface="+mn-ea"/>
          <a:cs typeface="+mn-cs"/>
        </a:defRPr>
      </a:lvl3pPr>
      <a:lvl4pPr marL="548640" indent="-18288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mn-cs"/>
        </a:defRPr>
      </a:lvl4pPr>
      <a:lvl5pPr marL="731520" indent="-182880" algn="l" defTabSz="685800" rtl="0" eaLnBrk="1" latinLnBrk="0" hangingPunct="1">
        <a:lnSpc>
          <a:spcPct val="100000"/>
        </a:lnSpc>
        <a:spcBef>
          <a:spcPts val="600"/>
        </a:spcBef>
        <a:buClr>
          <a:schemeClr val="tx2"/>
        </a:buClr>
        <a:buFont typeface="Calibri" panose="020F0502020204030204" pitchFamily="34" charset="0"/>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userDrawn="1">
          <p15:clr>
            <a:srgbClr val="F26B43"/>
          </p15:clr>
        </p15:guide>
        <p15:guide id="2" pos="5592" userDrawn="1">
          <p15:clr>
            <a:srgbClr val="F26B43"/>
          </p15:clr>
        </p15:guide>
        <p15:guide id="3" orient="horz" pos="72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0.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03AC48-5EA4-4286-B54C-E90084B0E302}"/>
              </a:ext>
            </a:extLst>
          </p:cNvPr>
          <p:cNvSpPr>
            <a:spLocks noGrp="1"/>
          </p:cNvSpPr>
          <p:nvPr>
            <p:ph type="body" sz="quarter" idx="12"/>
          </p:nvPr>
        </p:nvSpPr>
        <p:spPr/>
        <p:txBody>
          <a:bodyPr/>
          <a:lstStyle/>
          <a:p>
            <a:pPr>
              <a:lnSpc>
                <a:spcPct val="100000"/>
              </a:lnSpc>
            </a:pPr>
            <a:r>
              <a:rPr lang="en-US" sz="2800" dirty="0"/>
              <a:t>ACEC RT 2022 Market and Economic Forecast Webinar</a:t>
            </a:r>
          </a:p>
        </p:txBody>
      </p:sp>
      <p:sp>
        <p:nvSpPr>
          <p:cNvPr id="3" name="Text Placeholder 2">
            <a:extLst>
              <a:ext uri="{FF2B5EF4-FFF2-40B4-BE49-F238E27FC236}">
                <a16:creationId xmlns:a16="http://schemas.microsoft.com/office/drawing/2014/main" id="{B63E0FAD-47B1-44C4-BF91-E975A1B5E94F}"/>
              </a:ext>
            </a:extLst>
          </p:cNvPr>
          <p:cNvSpPr>
            <a:spLocks noGrp="1"/>
          </p:cNvSpPr>
          <p:nvPr>
            <p:ph type="body" sz="quarter" idx="13"/>
          </p:nvPr>
        </p:nvSpPr>
        <p:spPr/>
        <p:txBody>
          <a:bodyPr/>
          <a:lstStyle/>
          <a:p>
            <a:pPr>
              <a:lnSpc>
                <a:spcPct val="120000"/>
              </a:lnSpc>
            </a:pPr>
            <a:r>
              <a:rPr lang="en-US" sz="1800" dirty="0"/>
              <a:t>John Pickett and Brent Hartman</a:t>
            </a:r>
          </a:p>
        </p:txBody>
      </p:sp>
      <p:sp>
        <p:nvSpPr>
          <p:cNvPr id="10" name="Text Placeholder 9">
            <a:extLst>
              <a:ext uri="{FF2B5EF4-FFF2-40B4-BE49-F238E27FC236}">
                <a16:creationId xmlns:a16="http://schemas.microsoft.com/office/drawing/2014/main" id="{6AD6815F-068F-4084-8BD3-CCDE4AECF1D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12189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514A7-3321-4167-880A-0C1786705A8D}"/>
              </a:ext>
            </a:extLst>
          </p:cNvPr>
          <p:cNvSpPr>
            <a:spLocks noGrp="1"/>
          </p:cNvSpPr>
          <p:nvPr>
            <p:ph type="body" sz="quarter" idx="14"/>
          </p:nvPr>
        </p:nvSpPr>
        <p:spPr/>
        <p:txBody>
          <a:bodyPr/>
          <a:lstStyle/>
          <a:p>
            <a:r>
              <a:rPr lang="en-US" sz="800" dirty="0"/>
              <a:t>ACEC RT 2022 Market and Economic Forecast Webinar</a:t>
            </a:r>
          </a:p>
        </p:txBody>
      </p:sp>
      <p:sp>
        <p:nvSpPr>
          <p:cNvPr id="3" name="Footer Placeholder 2">
            <a:extLst>
              <a:ext uri="{FF2B5EF4-FFF2-40B4-BE49-F238E27FC236}">
                <a16:creationId xmlns:a16="http://schemas.microsoft.com/office/drawing/2014/main" id="{1F8FF323-918E-46B6-BB94-1A2FC2DF91EC}"/>
              </a:ext>
            </a:extLst>
          </p:cNvPr>
          <p:cNvSpPr>
            <a:spLocks noGrp="1"/>
          </p:cNvSpPr>
          <p:nvPr>
            <p:ph type="ftr" sz="quarter" idx="10"/>
          </p:nvPr>
        </p:nvSpPr>
        <p:spPr/>
        <p:txBody>
          <a:bodyPr/>
          <a:lstStyle/>
          <a:p>
            <a:r>
              <a:rPr lang="en-US" sz="700" dirty="0"/>
              <a:t>Source: Bloomberg. All calculations are cumulative total return, not annualized, including dividends for the stated period. Past performance is not indicative of future returns. </a:t>
            </a:r>
          </a:p>
        </p:txBody>
      </p:sp>
      <p:sp>
        <p:nvSpPr>
          <p:cNvPr id="4" name="Content Placeholder 3">
            <a:extLst>
              <a:ext uri="{FF2B5EF4-FFF2-40B4-BE49-F238E27FC236}">
                <a16:creationId xmlns:a16="http://schemas.microsoft.com/office/drawing/2014/main" id="{F53202A6-2538-4C4D-BF65-567FBABA9789}"/>
              </a:ext>
            </a:extLst>
          </p:cNvPr>
          <p:cNvSpPr>
            <a:spLocks noGrp="1"/>
          </p:cNvSpPr>
          <p:nvPr>
            <p:ph sz="quarter" idx="13"/>
          </p:nvPr>
        </p:nvSpPr>
        <p:spPr>
          <a:xfrm>
            <a:off x="266702" y="1143005"/>
            <a:ext cx="8610598" cy="591928"/>
          </a:xfrm>
        </p:spPr>
        <p:txBody>
          <a:bodyPr/>
          <a:lstStyle/>
          <a:p>
            <a:pPr>
              <a:lnSpc>
                <a:spcPct val="120000"/>
              </a:lnSpc>
              <a:spcBef>
                <a:spcPts val="0"/>
              </a:spcBef>
            </a:pPr>
            <a:r>
              <a:rPr lang="en-US" sz="1100" dirty="0">
                <a:solidFill>
                  <a:srgbClr val="404040"/>
                </a:solidFill>
                <a:latin typeface="+mj-lt"/>
              </a:rPr>
              <a:t>The S&amp;P 500 Index is a market-capitalization-weighted index of U.S. large-cap stocks across a diverse set of industry sectors. The stocks represented in these 11 sectors generated a range of returns for the last 12 months and the most recent quarter.</a:t>
            </a:r>
          </a:p>
        </p:txBody>
      </p:sp>
      <p:sp>
        <p:nvSpPr>
          <p:cNvPr id="5" name="Text Placeholder 4">
            <a:extLst>
              <a:ext uri="{FF2B5EF4-FFF2-40B4-BE49-F238E27FC236}">
                <a16:creationId xmlns:a16="http://schemas.microsoft.com/office/drawing/2014/main" id="{ADB672D9-C160-4B0C-B1C5-E89B53AC56F1}"/>
              </a:ext>
            </a:extLst>
          </p:cNvPr>
          <p:cNvSpPr>
            <a:spLocks noGrp="1"/>
          </p:cNvSpPr>
          <p:nvPr>
            <p:ph type="body" sz="quarter" idx="15"/>
          </p:nvPr>
        </p:nvSpPr>
        <p:spPr/>
        <p:txBody>
          <a:bodyPr/>
          <a:lstStyle/>
          <a:p>
            <a:r>
              <a:rPr lang="en-US" dirty="0"/>
              <a:t>Digging Deeper: U.S. Equity Markets</a:t>
            </a:r>
          </a:p>
        </p:txBody>
      </p:sp>
      <p:sp>
        <p:nvSpPr>
          <p:cNvPr id="6" name="Text Placeholder 10">
            <a:extLst>
              <a:ext uri="{FF2B5EF4-FFF2-40B4-BE49-F238E27FC236}">
                <a16:creationId xmlns:a16="http://schemas.microsoft.com/office/drawing/2014/main" id="{B0227D23-6F2E-4CCA-8E7D-8349755967E6}"/>
              </a:ext>
            </a:extLst>
          </p:cNvPr>
          <p:cNvSpPr txBox="1">
            <a:spLocks/>
          </p:cNvSpPr>
          <p:nvPr/>
        </p:nvSpPr>
        <p:spPr>
          <a:xfrm>
            <a:off x="5987095" y="2116925"/>
            <a:ext cx="743251" cy="265184"/>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Real Estate</a:t>
            </a:r>
          </a:p>
        </p:txBody>
      </p:sp>
      <p:sp>
        <p:nvSpPr>
          <p:cNvPr id="7" name="Text Placeholder 10">
            <a:extLst>
              <a:ext uri="{FF2B5EF4-FFF2-40B4-BE49-F238E27FC236}">
                <a16:creationId xmlns:a16="http://schemas.microsoft.com/office/drawing/2014/main" id="{98E75431-3DC4-4A7E-9D2E-6400ACA10362}"/>
              </a:ext>
            </a:extLst>
          </p:cNvPr>
          <p:cNvSpPr txBox="1">
            <a:spLocks/>
          </p:cNvSpPr>
          <p:nvPr/>
        </p:nvSpPr>
        <p:spPr>
          <a:xfrm>
            <a:off x="6705787" y="2224674"/>
            <a:ext cx="743251" cy="157435"/>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Energy</a:t>
            </a:r>
          </a:p>
        </p:txBody>
      </p:sp>
      <p:sp>
        <p:nvSpPr>
          <p:cNvPr id="8" name="Text Placeholder 10">
            <a:extLst>
              <a:ext uri="{FF2B5EF4-FFF2-40B4-BE49-F238E27FC236}">
                <a16:creationId xmlns:a16="http://schemas.microsoft.com/office/drawing/2014/main" id="{94C6D5E7-A89C-4CAC-BB6A-45B53526C788}"/>
              </a:ext>
            </a:extLst>
          </p:cNvPr>
          <p:cNvSpPr txBox="1">
            <a:spLocks/>
          </p:cNvSpPr>
          <p:nvPr/>
        </p:nvSpPr>
        <p:spPr>
          <a:xfrm>
            <a:off x="3701522" y="2138856"/>
            <a:ext cx="861739" cy="243253"/>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Communication Services</a:t>
            </a:r>
          </a:p>
        </p:txBody>
      </p:sp>
      <p:graphicFrame>
        <p:nvGraphicFramePr>
          <p:cNvPr id="9" name="Table 8">
            <a:extLst>
              <a:ext uri="{FF2B5EF4-FFF2-40B4-BE49-F238E27FC236}">
                <a16:creationId xmlns:a16="http://schemas.microsoft.com/office/drawing/2014/main" id="{5859E1B0-6244-46E9-B4F8-6DFB32C9E97C}"/>
              </a:ext>
            </a:extLst>
          </p:cNvPr>
          <p:cNvGraphicFramePr>
            <a:graphicFrameLocks noGrp="1"/>
          </p:cNvGraphicFramePr>
          <p:nvPr>
            <p:extLst>
              <p:ext uri="{D42A27DB-BD31-4B8C-83A1-F6EECF244321}">
                <p14:modId xmlns:p14="http://schemas.microsoft.com/office/powerpoint/2010/main" val="1819842341"/>
              </p:ext>
            </p:extLst>
          </p:nvPr>
        </p:nvGraphicFramePr>
        <p:xfrm>
          <a:off x="144720" y="5402860"/>
          <a:ext cx="8740963" cy="482736"/>
        </p:xfrm>
        <a:graphic>
          <a:graphicData uri="http://schemas.openxmlformats.org/drawingml/2006/table">
            <a:tbl>
              <a:tblPr firstRow="1" bandRow="1"/>
              <a:tblGrid>
                <a:gridCol w="729718">
                  <a:extLst>
                    <a:ext uri="{9D8B030D-6E8A-4147-A177-3AD203B41FA5}">
                      <a16:colId xmlns:a16="http://schemas.microsoft.com/office/drawing/2014/main" val="20000"/>
                    </a:ext>
                  </a:extLst>
                </a:gridCol>
                <a:gridCol w="728295">
                  <a:extLst>
                    <a:ext uri="{9D8B030D-6E8A-4147-A177-3AD203B41FA5}">
                      <a16:colId xmlns:a16="http://schemas.microsoft.com/office/drawing/2014/main" val="20001"/>
                    </a:ext>
                  </a:extLst>
                </a:gridCol>
                <a:gridCol w="728295">
                  <a:extLst>
                    <a:ext uri="{9D8B030D-6E8A-4147-A177-3AD203B41FA5}">
                      <a16:colId xmlns:a16="http://schemas.microsoft.com/office/drawing/2014/main" val="20002"/>
                    </a:ext>
                  </a:extLst>
                </a:gridCol>
                <a:gridCol w="728295">
                  <a:extLst>
                    <a:ext uri="{9D8B030D-6E8A-4147-A177-3AD203B41FA5}">
                      <a16:colId xmlns:a16="http://schemas.microsoft.com/office/drawing/2014/main" val="20003"/>
                    </a:ext>
                  </a:extLst>
                </a:gridCol>
                <a:gridCol w="728295">
                  <a:extLst>
                    <a:ext uri="{9D8B030D-6E8A-4147-A177-3AD203B41FA5}">
                      <a16:colId xmlns:a16="http://schemas.microsoft.com/office/drawing/2014/main" val="20004"/>
                    </a:ext>
                  </a:extLst>
                </a:gridCol>
                <a:gridCol w="728295">
                  <a:extLst>
                    <a:ext uri="{9D8B030D-6E8A-4147-A177-3AD203B41FA5}">
                      <a16:colId xmlns:a16="http://schemas.microsoft.com/office/drawing/2014/main" val="20005"/>
                    </a:ext>
                  </a:extLst>
                </a:gridCol>
                <a:gridCol w="728295">
                  <a:extLst>
                    <a:ext uri="{9D8B030D-6E8A-4147-A177-3AD203B41FA5}">
                      <a16:colId xmlns:a16="http://schemas.microsoft.com/office/drawing/2014/main" val="20006"/>
                    </a:ext>
                  </a:extLst>
                </a:gridCol>
                <a:gridCol w="728295">
                  <a:extLst>
                    <a:ext uri="{9D8B030D-6E8A-4147-A177-3AD203B41FA5}">
                      <a16:colId xmlns:a16="http://schemas.microsoft.com/office/drawing/2014/main" val="20007"/>
                    </a:ext>
                  </a:extLst>
                </a:gridCol>
                <a:gridCol w="728295">
                  <a:extLst>
                    <a:ext uri="{9D8B030D-6E8A-4147-A177-3AD203B41FA5}">
                      <a16:colId xmlns:a16="http://schemas.microsoft.com/office/drawing/2014/main" val="20011"/>
                    </a:ext>
                  </a:extLst>
                </a:gridCol>
                <a:gridCol w="728295">
                  <a:extLst>
                    <a:ext uri="{9D8B030D-6E8A-4147-A177-3AD203B41FA5}">
                      <a16:colId xmlns:a16="http://schemas.microsoft.com/office/drawing/2014/main" val="20008"/>
                    </a:ext>
                  </a:extLst>
                </a:gridCol>
                <a:gridCol w="728295">
                  <a:extLst>
                    <a:ext uri="{9D8B030D-6E8A-4147-A177-3AD203B41FA5}">
                      <a16:colId xmlns:a16="http://schemas.microsoft.com/office/drawing/2014/main" val="20009"/>
                    </a:ext>
                  </a:extLst>
                </a:gridCol>
                <a:gridCol w="728295">
                  <a:extLst>
                    <a:ext uri="{9D8B030D-6E8A-4147-A177-3AD203B41FA5}">
                      <a16:colId xmlns:a16="http://schemas.microsoft.com/office/drawing/2014/main" val="20010"/>
                    </a:ext>
                  </a:extLst>
                </a:gridCol>
              </a:tblGrid>
              <a:tr h="147456">
                <a:tc gridSpan="12">
                  <a:txBody>
                    <a:bodyPr/>
                    <a:lstStyle>
                      <a:lvl1pPr marL="0" algn="l" defTabSz="1018824" rtl="0" eaLnBrk="1" latinLnBrk="0" hangingPunct="1">
                        <a:defRPr sz="2000" b="1" kern="1200">
                          <a:solidFill>
                            <a:schemeClr val="lt1"/>
                          </a:solidFill>
                          <a:latin typeface="Gotham Book"/>
                        </a:defRPr>
                      </a:lvl1pPr>
                      <a:lvl2pPr marL="509412" algn="l" defTabSz="1018824" rtl="0" eaLnBrk="1" latinLnBrk="0" hangingPunct="1">
                        <a:defRPr sz="2000" b="1" kern="1200">
                          <a:solidFill>
                            <a:schemeClr val="lt1"/>
                          </a:solidFill>
                          <a:latin typeface="Gotham Book"/>
                        </a:defRPr>
                      </a:lvl2pPr>
                      <a:lvl3pPr marL="1018824" algn="l" defTabSz="1018824" rtl="0" eaLnBrk="1" latinLnBrk="0" hangingPunct="1">
                        <a:defRPr sz="2000" b="1" kern="1200">
                          <a:solidFill>
                            <a:schemeClr val="lt1"/>
                          </a:solidFill>
                          <a:latin typeface="Gotham Book"/>
                        </a:defRPr>
                      </a:lvl3pPr>
                      <a:lvl4pPr marL="1528237" algn="l" defTabSz="1018824" rtl="0" eaLnBrk="1" latinLnBrk="0" hangingPunct="1">
                        <a:defRPr sz="2000" b="1" kern="1200">
                          <a:solidFill>
                            <a:schemeClr val="lt1"/>
                          </a:solidFill>
                          <a:latin typeface="Gotham Book"/>
                        </a:defRPr>
                      </a:lvl4pPr>
                      <a:lvl5pPr marL="2037649" algn="l" defTabSz="1018824" rtl="0" eaLnBrk="1" latinLnBrk="0" hangingPunct="1">
                        <a:defRPr sz="2000" b="1" kern="1200">
                          <a:solidFill>
                            <a:schemeClr val="lt1"/>
                          </a:solidFill>
                          <a:latin typeface="Gotham Book"/>
                        </a:defRPr>
                      </a:lvl5pPr>
                      <a:lvl6pPr marL="2547061" algn="l" defTabSz="1018824" rtl="0" eaLnBrk="1" latinLnBrk="0" hangingPunct="1">
                        <a:defRPr sz="2000" b="1" kern="1200">
                          <a:solidFill>
                            <a:schemeClr val="lt1"/>
                          </a:solidFill>
                          <a:latin typeface="Gotham Book"/>
                        </a:defRPr>
                      </a:lvl6pPr>
                      <a:lvl7pPr marL="3056473" algn="l" defTabSz="1018824" rtl="0" eaLnBrk="1" latinLnBrk="0" hangingPunct="1">
                        <a:defRPr sz="2000" b="1" kern="1200">
                          <a:solidFill>
                            <a:schemeClr val="lt1"/>
                          </a:solidFill>
                          <a:latin typeface="Gotham Book"/>
                        </a:defRPr>
                      </a:lvl7pPr>
                      <a:lvl8pPr marL="3565886" algn="l" defTabSz="1018824" rtl="0" eaLnBrk="1" latinLnBrk="0" hangingPunct="1">
                        <a:defRPr sz="2000" b="1" kern="1200">
                          <a:solidFill>
                            <a:schemeClr val="lt1"/>
                          </a:solidFill>
                          <a:latin typeface="Gotham Book"/>
                        </a:defRPr>
                      </a:lvl8pPr>
                      <a:lvl9pPr marL="4075298" algn="l" defTabSz="1018824" rtl="0" eaLnBrk="1" latinLnBrk="0" hangingPunct="1">
                        <a:defRPr sz="2000" b="1" kern="1200">
                          <a:solidFill>
                            <a:schemeClr val="lt1"/>
                          </a:solidFill>
                          <a:latin typeface="Gotham Book"/>
                        </a:defRPr>
                      </a:lvl9pPr>
                    </a:lstStyle>
                    <a:p>
                      <a:pPr marL="0" marR="0" indent="0" algn="l" defTabSz="1015495"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mj-lt"/>
                      </a:endParaRPr>
                    </a:p>
                  </a:txBody>
                  <a:tcPr marL="0" marR="0" marT="0" marB="18288"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n-US"/>
                    </a:p>
                  </a:txBody>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pPr algn="ctr"/>
                      <a:endParaRPr lang="en-US" sz="900" b="0">
                        <a:solidFill>
                          <a:srgbClr val="3A3A3A"/>
                        </a:solidFill>
                        <a:latin typeface="Gotham Medium" pitchFamily="50"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0"/>
                  </a:ext>
                </a:extLst>
              </a:tr>
              <a:tr h="220133">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marL="0" marR="0" indent="0" algn="ctr" defTabSz="1015495" rtl="0" eaLnBrk="1" fontAlgn="auto" latinLnBrk="0" hangingPunct="1">
                        <a:lnSpc>
                          <a:spcPct val="100000"/>
                        </a:lnSpc>
                        <a:spcBef>
                          <a:spcPts val="0"/>
                        </a:spcBef>
                        <a:spcAft>
                          <a:spcPts val="0"/>
                        </a:spcAft>
                        <a:buClrTx/>
                        <a:buSzTx/>
                        <a:buFontTx/>
                        <a:buNone/>
                        <a:tabLst/>
                        <a:defRPr/>
                      </a:pPr>
                      <a:r>
                        <a:rPr lang="en-US" sz="800" b="0" dirty="0">
                          <a:solidFill>
                            <a:srgbClr val="404040"/>
                          </a:solidFill>
                          <a:latin typeface="+mj-lt"/>
                        </a:rPr>
                        <a:t>Sector</a:t>
                      </a:r>
                      <a:r>
                        <a:rPr lang="en-US" sz="800" b="0" baseline="0" dirty="0">
                          <a:solidFill>
                            <a:srgbClr val="404040"/>
                          </a:solidFill>
                          <a:latin typeface="+mj-lt"/>
                        </a:rPr>
                        <a:t> </a:t>
                      </a:r>
                      <a:br>
                        <a:rPr lang="en-US" sz="800" b="0" baseline="0" dirty="0">
                          <a:solidFill>
                            <a:srgbClr val="404040"/>
                          </a:solidFill>
                          <a:latin typeface="+mj-lt"/>
                        </a:rPr>
                      </a:br>
                      <a:r>
                        <a:rPr lang="en-US" sz="800" b="0" baseline="0" dirty="0">
                          <a:solidFill>
                            <a:srgbClr val="404040"/>
                          </a:solidFill>
                          <a:latin typeface="+mj-lt"/>
                        </a:rPr>
                        <a:t>Weight</a:t>
                      </a:r>
                      <a:endParaRPr lang="en-US" sz="900" b="0" dirty="0">
                        <a:solidFill>
                          <a:srgbClr val="404040"/>
                        </a:solidFill>
                        <a:latin typeface="+mj-lt"/>
                      </a:endParaRPr>
                    </a:p>
                  </a:txBody>
                  <a:tcPr marL="0" marR="0" anchor="ctr">
                    <a:lnL w="12700" cmpd="sng">
                      <a:no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29.2%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13.3%</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12.5%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10.7%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10.2%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7.8%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5.9%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2.8%</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2.7%</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2.6%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tc>
                  <a:txBody>
                    <a:bodyPr/>
                    <a:lstStyle>
                      <a:lvl1pPr marL="0" algn="l" defTabSz="1018824" rtl="0" eaLnBrk="1" latinLnBrk="0" hangingPunct="1">
                        <a:defRPr sz="2000" kern="1200">
                          <a:solidFill>
                            <a:schemeClr val="dk1"/>
                          </a:solidFill>
                          <a:latin typeface="Gotham Book"/>
                        </a:defRPr>
                      </a:lvl1pPr>
                      <a:lvl2pPr marL="509412" algn="l" defTabSz="1018824" rtl="0" eaLnBrk="1" latinLnBrk="0" hangingPunct="1">
                        <a:defRPr sz="2000" kern="1200">
                          <a:solidFill>
                            <a:schemeClr val="dk1"/>
                          </a:solidFill>
                          <a:latin typeface="Gotham Book"/>
                        </a:defRPr>
                      </a:lvl2pPr>
                      <a:lvl3pPr marL="1018824" algn="l" defTabSz="1018824" rtl="0" eaLnBrk="1" latinLnBrk="0" hangingPunct="1">
                        <a:defRPr sz="2000" kern="1200">
                          <a:solidFill>
                            <a:schemeClr val="dk1"/>
                          </a:solidFill>
                          <a:latin typeface="Gotham Book"/>
                        </a:defRPr>
                      </a:lvl3pPr>
                      <a:lvl4pPr marL="1528237" algn="l" defTabSz="1018824" rtl="0" eaLnBrk="1" latinLnBrk="0" hangingPunct="1">
                        <a:defRPr sz="2000" kern="1200">
                          <a:solidFill>
                            <a:schemeClr val="dk1"/>
                          </a:solidFill>
                          <a:latin typeface="Gotham Book"/>
                        </a:defRPr>
                      </a:lvl4pPr>
                      <a:lvl5pPr marL="2037649" algn="l" defTabSz="1018824" rtl="0" eaLnBrk="1" latinLnBrk="0" hangingPunct="1">
                        <a:defRPr sz="2000" kern="1200">
                          <a:solidFill>
                            <a:schemeClr val="dk1"/>
                          </a:solidFill>
                          <a:latin typeface="Gotham Book"/>
                        </a:defRPr>
                      </a:lvl5pPr>
                      <a:lvl6pPr marL="2547061" algn="l" defTabSz="1018824" rtl="0" eaLnBrk="1" latinLnBrk="0" hangingPunct="1">
                        <a:defRPr sz="2000" kern="1200">
                          <a:solidFill>
                            <a:schemeClr val="dk1"/>
                          </a:solidFill>
                          <a:latin typeface="Gotham Book"/>
                        </a:defRPr>
                      </a:lvl6pPr>
                      <a:lvl7pPr marL="3056473" algn="l" defTabSz="1018824" rtl="0" eaLnBrk="1" latinLnBrk="0" hangingPunct="1">
                        <a:defRPr sz="2000" kern="1200">
                          <a:solidFill>
                            <a:schemeClr val="dk1"/>
                          </a:solidFill>
                          <a:latin typeface="Gotham Book"/>
                        </a:defRPr>
                      </a:lvl7pPr>
                      <a:lvl8pPr marL="3565886" algn="l" defTabSz="1018824" rtl="0" eaLnBrk="1" latinLnBrk="0" hangingPunct="1">
                        <a:defRPr sz="2000" kern="1200">
                          <a:solidFill>
                            <a:schemeClr val="dk1"/>
                          </a:solidFill>
                          <a:latin typeface="Gotham Book"/>
                        </a:defRPr>
                      </a:lvl8pPr>
                      <a:lvl9pPr marL="4075298" algn="l" defTabSz="1018824" rtl="0" eaLnBrk="1" latinLnBrk="0" hangingPunct="1">
                        <a:defRPr sz="2000" kern="1200">
                          <a:solidFill>
                            <a:schemeClr val="dk1"/>
                          </a:solidFill>
                          <a:latin typeface="Gotham Book"/>
                        </a:defRPr>
                      </a:lvl9pPr>
                    </a:lstStyle>
                    <a:p>
                      <a:pPr algn="ctr"/>
                      <a:r>
                        <a:rPr lang="en-US" sz="900" b="0" dirty="0">
                          <a:solidFill>
                            <a:srgbClr val="404040"/>
                          </a:solidFill>
                          <a:latin typeface="Montserrat Medium" panose="00000600000000000000" pitchFamily="50" charset="0"/>
                        </a:rPr>
                        <a:t>2.5%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9E9">
                        <a:lumMod val="90000"/>
                      </a:srgbClr>
                    </a:solidFill>
                  </a:tcPr>
                </a:tc>
                <a:extLst>
                  <a:ext uri="{0D108BD9-81ED-4DB2-BD59-A6C34878D82A}">
                    <a16:rowId xmlns:a16="http://schemas.microsoft.com/office/drawing/2014/main" val="10001"/>
                  </a:ext>
                </a:extLst>
              </a:tr>
            </a:tbl>
          </a:graphicData>
        </a:graphic>
      </p:graphicFrame>
      <p:sp>
        <p:nvSpPr>
          <p:cNvPr id="10" name="Rectangle 9">
            <a:extLst>
              <a:ext uri="{FF2B5EF4-FFF2-40B4-BE49-F238E27FC236}">
                <a16:creationId xmlns:a16="http://schemas.microsoft.com/office/drawing/2014/main" id="{2624E6AE-34F2-4A75-AB7D-B56F2572307E}"/>
              </a:ext>
            </a:extLst>
          </p:cNvPr>
          <p:cNvSpPr/>
          <p:nvPr/>
        </p:nvSpPr>
        <p:spPr>
          <a:xfrm>
            <a:off x="144720" y="2403962"/>
            <a:ext cx="734507" cy="2973213"/>
          </a:xfrm>
          <a:prstGeom prst="rect">
            <a:avLst/>
          </a:prstGeom>
          <a:solidFill>
            <a:srgbClr val="E9E9E9"/>
          </a:solidFill>
          <a:ln w="25400" cap="flat" cmpd="sng" algn="ctr">
            <a:noFill/>
            <a:prstDash val="solid"/>
          </a:ln>
          <a:effectLst/>
        </p:spPr>
        <p:txBody>
          <a:bodyPr rtlCol="0" anchor="ctr"/>
          <a:lstStyle/>
          <a:p>
            <a:pPr marL="0" marR="0" lvl="0" indent="0" algn="ctr" defTabSz="101858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otham Book"/>
              <a:ea typeface="+mn-ea"/>
              <a:cs typeface="+mn-cs"/>
            </a:endParaRPr>
          </a:p>
        </p:txBody>
      </p:sp>
      <p:sp>
        <p:nvSpPr>
          <p:cNvPr id="11" name="Text Placeholder 10">
            <a:extLst>
              <a:ext uri="{FF2B5EF4-FFF2-40B4-BE49-F238E27FC236}">
                <a16:creationId xmlns:a16="http://schemas.microsoft.com/office/drawing/2014/main" id="{CD63E4C6-9B91-412B-9731-81095042F92A}"/>
              </a:ext>
            </a:extLst>
          </p:cNvPr>
          <p:cNvSpPr txBox="1">
            <a:spLocks/>
          </p:cNvSpPr>
          <p:nvPr/>
        </p:nvSpPr>
        <p:spPr>
          <a:xfrm>
            <a:off x="3040209" y="2244031"/>
            <a:ext cx="743251" cy="138078"/>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Financials</a:t>
            </a:r>
          </a:p>
        </p:txBody>
      </p:sp>
      <p:sp>
        <p:nvSpPr>
          <p:cNvPr id="12" name="Text Placeholder 10">
            <a:extLst>
              <a:ext uri="{FF2B5EF4-FFF2-40B4-BE49-F238E27FC236}">
                <a16:creationId xmlns:a16="http://schemas.microsoft.com/office/drawing/2014/main" id="{9AD60C37-370C-4EDD-BD4F-87C40B434E5C}"/>
              </a:ext>
            </a:extLst>
          </p:cNvPr>
          <p:cNvSpPr txBox="1">
            <a:spLocks/>
          </p:cNvSpPr>
          <p:nvPr/>
        </p:nvSpPr>
        <p:spPr>
          <a:xfrm>
            <a:off x="879227" y="2232348"/>
            <a:ext cx="743251" cy="149761"/>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Technology</a:t>
            </a:r>
          </a:p>
        </p:txBody>
      </p:sp>
      <p:sp>
        <p:nvSpPr>
          <p:cNvPr id="13" name="Text Placeholder 10">
            <a:extLst>
              <a:ext uri="{FF2B5EF4-FFF2-40B4-BE49-F238E27FC236}">
                <a16:creationId xmlns:a16="http://schemas.microsoft.com/office/drawing/2014/main" id="{AD87487F-0910-476E-9C49-14635950E1CE}"/>
              </a:ext>
            </a:extLst>
          </p:cNvPr>
          <p:cNvSpPr txBox="1">
            <a:spLocks/>
          </p:cNvSpPr>
          <p:nvPr/>
        </p:nvSpPr>
        <p:spPr>
          <a:xfrm>
            <a:off x="1604995" y="2259685"/>
            <a:ext cx="743251" cy="122424"/>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Health Care</a:t>
            </a:r>
          </a:p>
        </p:txBody>
      </p:sp>
      <p:sp>
        <p:nvSpPr>
          <p:cNvPr id="14" name="Text Placeholder 10">
            <a:extLst>
              <a:ext uri="{FF2B5EF4-FFF2-40B4-BE49-F238E27FC236}">
                <a16:creationId xmlns:a16="http://schemas.microsoft.com/office/drawing/2014/main" id="{859680A8-2846-4A79-BC3F-75E42C15DFE8}"/>
              </a:ext>
            </a:extLst>
          </p:cNvPr>
          <p:cNvSpPr txBox="1">
            <a:spLocks/>
          </p:cNvSpPr>
          <p:nvPr/>
        </p:nvSpPr>
        <p:spPr>
          <a:xfrm>
            <a:off x="4491656" y="2238691"/>
            <a:ext cx="743251" cy="143418"/>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Industrials</a:t>
            </a:r>
          </a:p>
        </p:txBody>
      </p:sp>
      <p:sp>
        <p:nvSpPr>
          <p:cNvPr id="15" name="Text Placeholder 10">
            <a:extLst>
              <a:ext uri="{FF2B5EF4-FFF2-40B4-BE49-F238E27FC236}">
                <a16:creationId xmlns:a16="http://schemas.microsoft.com/office/drawing/2014/main" id="{9B6C07D3-F24C-4CF0-A81A-85943859EFE1}"/>
              </a:ext>
            </a:extLst>
          </p:cNvPr>
          <p:cNvSpPr txBox="1">
            <a:spLocks/>
          </p:cNvSpPr>
          <p:nvPr/>
        </p:nvSpPr>
        <p:spPr>
          <a:xfrm>
            <a:off x="2328391" y="2116925"/>
            <a:ext cx="743251" cy="265184"/>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Consumer Discretionary</a:t>
            </a:r>
          </a:p>
        </p:txBody>
      </p:sp>
      <p:sp>
        <p:nvSpPr>
          <p:cNvPr id="16" name="Text Placeholder 10">
            <a:extLst>
              <a:ext uri="{FF2B5EF4-FFF2-40B4-BE49-F238E27FC236}">
                <a16:creationId xmlns:a16="http://schemas.microsoft.com/office/drawing/2014/main" id="{FBBBFA41-9B63-45C7-A78F-E5B3AAAF2EFF}"/>
              </a:ext>
            </a:extLst>
          </p:cNvPr>
          <p:cNvSpPr txBox="1">
            <a:spLocks/>
          </p:cNvSpPr>
          <p:nvPr/>
        </p:nvSpPr>
        <p:spPr>
          <a:xfrm>
            <a:off x="5230535" y="2116925"/>
            <a:ext cx="743251" cy="265184"/>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Consumer Staples</a:t>
            </a:r>
          </a:p>
        </p:txBody>
      </p:sp>
      <p:sp>
        <p:nvSpPr>
          <p:cNvPr id="17" name="Text Placeholder 10">
            <a:extLst>
              <a:ext uri="{FF2B5EF4-FFF2-40B4-BE49-F238E27FC236}">
                <a16:creationId xmlns:a16="http://schemas.microsoft.com/office/drawing/2014/main" id="{01698FF6-5328-407C-AB59-03156D843DF5}"/>
              </a:ext>
            </a:extLst>
          </p:cNvPr>
          <p:cNvSpPr txBox="1">
            <a:spLocks/>
          </p:cNvSpPr>
          <p:nvPr/>
        </p:nvSpPr>
        <p:spPr>
          <a:xfrm>
            <a:off x="8153178" y="2239342"/>
            <a:ext cx="743251" cy="142767"/>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Utilities</a:t>
            </a:r>
          </a:p>
        </p:txBody>
      </p:sp>
      <p:sp>
        <p:nvSpPr>
          <p:cNvPr id="18" name="Text Placeholder 10">
            <a:extLst>
              <a:ext uri="{FF2B5EF4-FFF2-40B4-BE49-F238E27FC236}">
                <a16:creationId xmlns:a16="http://schemas.microsoft.com/office/drawing/2014/main" id="{E4F5095E-E7C1-4510-B12A-B9C62F5A3D5C}"/>
              </a:ext>
            </a:extLst>
          </p:cNvPr>
          <p:cNvSpPr txBox="1">
            <a:spLocks/>
          </p:cNvSpPr>
          <p:nvPr/>
        </p:nvSpPr>
        <p:spPr>
          <a:xfrm>
            <a:off x="7401992" y="2116925"/>
            <a:ext cx="743251" cy="265184"/>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Materials</a:t>
            </a:r>
          </a:p>
        </p:txBody>
      </p:sp>
      <p:sp>
        <p:nvSpPr>
          <p:cNvPr id="19" name="Text Placeholder 10">
            <a:extLst>
              <a:ext uri="{FF2B5EF4-FFF2-40B4-BE49-F238E27FC236}">
                <a16:creationId xmlns:a16="http://schemas.microsoft.com/office/drawing/2014/main" id="{8BF61F63-D013-4271-8763-CBABD57E9FEA}"/>
              </a:ext>
            </a:extLst>
          </p:cNvPr>
          <p:cNvSpPr txBox="1">
            <a:spLocks/>
          </p:cNvSpPr>
          <p:nvPr/>
        </p:nvSpPr>
        <p:spPr>
          <a:xfrm>
            <a:off x="159795" y="2116925"/>
            <a:ext cx="621157" cy="265184"/>
          </a:xfrm>
          <a:prstGeom prst="rect">
            <a:avLst/>
          </a:prstGeom>
        </p:spPr>
        <p:txBody>
          <a:bodyPr lIns="0" tIns="0" rIns="0" bIns="0" anchor="b"/>
          <a:lstStyle>
            <a:lvl1pPr marL="0"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1pPr>
            <a:lvl2pPr marL="507747"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2pPr>
            <a:lvl3pPr marL="1015484"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3pPr>
            <a:lvl4pPr marL="1523233"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4pPr>
            <a:lvl5pPr marL="2030976" indent="0" algn="l" defTabSz="1015495" rtl="0" eaLnBrk="1" latinLnBrk="0" hangingPunct="1">
              <a:lnSpc>
                <a:spcPts val="1400"/>
              </a:lnSpc>
              <a:spcBef>
                <a:spcPct val="20000"/>
              </a:spcBef>
              <a:buFont typeface="Arial" pitchFamily="34" charset="0"/>
              <a:buNone/>
              <a:defRPr sz="1000" kern="1200" baseline="0">
                <a:solidFill>
                  <a:schemeClr val="tx1">
                    <a:lumMod val="75000"/>
                    <a:lumOff val="25000"/>
                  </a:schemeClr>
                </a:solidFill>
                <a:latin typeface="Fairfield LT Std Light" pitchFamily="18" charset="0"/>
                <a:ea typeface="+mn-ea"/>
                <a:cs typeface="+mn-cs"/>
              </a:defRPr>
            </a:lvl5pPr>
            <a:lvl6pPr marL="2792612"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0357"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8103"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5848" indent="-253884" algn="l" defTabSz="101549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lnSpc>
                <a:spcPct val="100000"/>
              </a:lnSpc>
              <a:spcBef>
                <a:spcPts val="600"/>
              </a:spcBef>
            </a:pPr>
            <a:r>
              <a:rPr lang="en-US" sz="800" dirty="0">
                <a:solidFill>
                  <a:srgbClr val="404040"/>
                </a:solidFill>
                <a:latin typeface="+mj-lt"/>
                <a:cs typeface="Gotham Medium"/>
              </a:rPr>
              <a:t>S&amp;P 500 Index</a:t>
            </a:r>
          </a:p>
        </p:txBody>
      </p:sp>
      <p:cxnSp>
        <p:nvCxnSpPr>
          <p:cNvPr id="20" name="Straight Connector 19">
            <a:extLst>
              <a:ext uri="{FF2B5EF4-FFF2-40B4-BE49-F238E27FC236}">
                <a16:creationId xmlns:a16="http://schemas.microsoft.com/office/drawing/2014/main" id="{8230EF16-39CF-4A3F-8853-026538B3E2E4}"/>
              </a:ext>
            </a:extLst>
          </p:cNvPr>
          <p:cNvCxnSpPr>
            <a:cxnSpLocks/>
          </p:cNvCxnSpPr>
          <p:nvPr/>
        </p:nvCxnSpPr>
        <p:spPr>
          <a:xfrm>
            <a:off x="3785242" y="2426402"/>
            <a:ext cx="0" cy="2923293"/>
          </a:xfrm>
          <a:prstGeom prst="line">
            <a:avLst/>
          </a:prstGeom>
          <a:noFill/>
          <a:ln w="6350" cap="rnd" cmpd="sng" algn="ctr">
            <a:solidFill>
              <a:srgbClr val="B9B9B9"/>
            </a:solidFill>
            <a:prstDash val="sysDash"/>
          </a:ln>
          <a:effectLst/>
        </p:spPr>
      </p:cxnSp>
      <p:cxnSp>
        <p:nvCxnSpPr>
          <p:cNvPr id="21" name="Straight Connector 20">
            <a:extLst>
              <a:ext uri="{FF2B5EF4-FFF2-40B4-BE49-F238E27FC236}">
                <a16:creationId xmlns:a16="http://schemas.microsoft.com/office/drawing/2014/main" id="{D3B501E3-8444-4816-BFE0-AF43727AEB93}"/>
              </a:ext>
            </a:extLst>
          </p:cNvPr>
          <p:cNvCxnSpPr>
            <a:cxnSpLocks/>
          </p:cNvCxnSpPr>
          <p:nvPr/>
        </p:nvCxnSpPr>
        <p:spPr>
          <a:xfrm>
            <a:off x="4513231" y="2426402"/>
            <a:ext cx="0" cy="2923293"/>
          </a:xfrm>
          <a:prstGeom prst="line">
            <a:avLst/>
          </a:prstGeom>
          <a:noFill/>
          <a:ln w="6350" cap="rnd" cmpd="sng" algn="ctr">
            <a:solidFill>
              <a:srgbClr val="B9B9B9"/>
            </a:solidFill>
            <a:prstDash val="sysDash"/>
          </a:ln>
          <a:effectLst/>
        </p:spPr>
      </p:cxnSp>
      <p:cxnSp>
        <p:nvCxnSpPr>
          <p:cNvPr id="22" name="Straight Connector 21">
            <a:extLst>
              <a:ext uri="{FF2B5EF4-FFF2-40B4-BE49-F238E27FC236}">
                <a16:creationId xmlns:a16="http://schemas.microsoft.com/office/drawing/2014/main" id="{568F5AAE-7336-4A93-AD5A-10FC36AEACC8}"/>
              </a:ext>
            </a:extLst>
          </p:cNvPr>
          <p:cNvCxnSpPr>
            <a:cxnSpLocks/>
          </p:cNvCxnSpPr>
          <p:nvPr/>
        </p:nvCxnSpPr>
        <p:spPr>
          <a:xfrm>
            <a:off x="5241220" y="2426402"/>
            <a:ext cx="0" cy="2923293"/>
          </a:xfrm>
          <a:prstGeom prst="line">
            <a:avLst/>
          </a:prstGeom>
          <a:noFill/>
          <a:ln w="6350" cap="rnd" cmpd="sng" algn="ctr">
            <a:solidFill>
              <a:srgbClr val="B9B9B9"/>
            </a:solidFill>
            <a:prstDash val="sysDash"/>
          </a:ln>
          <a:effectLst/>
        </p:spPr>
      </p:cxnSp>
      <p:cxnSp>
        <p:nvCxnSpPr>
          <p:cNvPr id="23" name="Straight Connector 22">
            <a:extLst>
              <a:ext uri="{FF2B5EF4-FFF2-40B4-BE49-F238E27FC236}">
                <a16:creationId xmlns:a16="http://schemas.microsoft.com/office/drawing/2014/main" id="{6CB442BC-6327-4DE8-B2D8-236C8D039581}"/>
              </a:ext>
            </a:extLst>
          </p:cNvPr>
          <p:cNvCxnSpPr>
            <a:cxnSpLocks/>
          </p:cNvCxnSpPr>
          <p:nvPr/>
        </p:nvCxnSpPr>
        <p:spPr>
          <a:xfrm>
            <a:off x="8153178" y="2426402"/>
            <a:ext cx="0" cy="2923293"/>
          </a:xfrm>
          <a:prstGeom prst="line">
            <a:avLst/>
          </a:prstGeom>
          <a:noFill/>
          <a:ln w="6350" cap="rnd" cmpd="sng" algn="ctr">
            <a:solidFill>
              <a:srgbClr val="B9B9B9"/>
            </a:solidFill>
            <a:prstDash val="sysDash"/>
          </a:ln>
          <a:effectLst/>
        </p:spPr>
      </p:cxnSp>
      <p:cxnSp>
        <p:nvCxnSpPr>
          <p:cNvPr id="24" name="Straight Connector 23">
            <a:extLst>
              <a:ext uri="{FF2B5EF4-FFF2-40B4-BE49-F238E27FC236}">
                <a16:creationId xmlns:a16="http://schemas.microsoft.com/office/drawing/2014/main" id="{5506780E-40FF-4D38-AAAD-ADEBEC9F3AF5}"/>
              </a:ext>
            </a:extLst>
          </p:cNvPr>
          <p:cNvCxnSpPr>
            <a:cxnSpLocks/>
          </p:cNvCxnSpPr>
          <p:nvPr/>
        </p:nvCxnSpPr>
        <p:spPr>
          <a:xfrm>
            <a:off x="7425187" y="2426402"/>
            <a:ext cx="0" cy="2923293"/>
          </a:xfrm>
          <a:prstGeom prst="line">
            <a:avLst/>
          </a:prstGeom>
          <a:noFill/>
          <a:ln w="6350" cap="rnd" cmpd="sng" algn="ctr">
            <a:solidFill>
              <a:srgbClr val="B9B9B9"/>
            </a:solidFill>
            <a:prstDash val="sysDash"/>
          </a:ln>
          <a:effectLst/>
        </p:spPr>
      </p:cxnSp>
      <p:cxnSp>
        <p:nvCxnSpPr>
          <p:cNvPr id="25" name="Straight Connector 24">
            <a:extLst>
              <a:ext uri="{FF2B5EF4-FFF2-40B4-BE49-F238E27FC236}">
                <a16:creationId xmlns:a16="http://schemas.microsoft.com/office/drawing/2014/main" id="{65A80A34-FC76-4A90-B6AA-488E217992C9}"/>
              </a:ext>
            </a:extLst>
          </p:cNvPr>
          <p:cNvCxnSpPr>
            <a:cxnSpLocks/>
          </p:cNvCxnSpPr>
          <p:nvPr/>
        </p:nvCxnSpPr>
        <p:spPr>
          <a:xfrm>
            <a:off x="6697198" y="2426402"/>
            <a:ext cx="0" cy="2923293"/>
          </a:xfrm>
          <a:prstGeom prst="line">
            <a:avLst/>
          </a:prstGeom>
          <a:noFill/>
          <a:ln w="6350" cap="rnd" cmpd="sng" algn="ctr">
            <a:solidFill>
              <a:srgbClr val="B9B9B9"/>
            </a:solidFill>
            <a:prstDash val="sysDash"/>
          </a:ln>
          <a:effectLst/>
        </p:spPr>
      </p:cxnSp>
      <p:cxnSp>
        <p:nvCxnSpPr>
          <p:cNvPr id="26" name="Straight Connector 25">
            <a:extLst>
              <a:ext uri="{FF2B5EF4-FFF2-40B4-BE49-F238E27FC236}">
                <a16:creationId xmlns:a16="http://schemas.microsoft.com/office/drawing/2014/main" id="{EC6EBCC0-EABB-437A-A7D3-D044771CA2A3}"/>
              </a:ext>
            </a:extLst>
          </p:cNvPr>
          <p:cNvCxnSpPr>
            <a:cxnSpLocks/>
          </p:cNvCxnSpPr>
          <p:nvPr/>
        </p:nvCxnSpPr>
        <p:spPr>
          <a:xfrm>
            <a:off x="5969209" y="2426402"/>
            <a:ext cx="0" cy="2923293"/>
          </a:xfrm>
          <a:prstGeom prst="line">
            <a:avLst/>
          </a:prstGeom>
          <a:noFill/>
          <a:ln w="6350" cap="rnd" cmpd="sng" algn="ctr">
            <a:solidFill>
              <a:srgbClr val="B9B9B9"/>
            </a:solidFill>
            <a:prstDash val="sysDash"/>
          </a:ln>
          <a:effectLst/>
        </p:spPr>
      </p:cxnSp>
      <p:cxnSp>
        <p:nvCxnSpPr>
          <p:cNvPr id="27" name="Straight Connector 26">
            <a:extLst>
              <a:ext uri="{FF2B5EF4-FFF2-40B4-BE49-F238E27FC236}">
                <a16:creationId xmlns:a16="http://schemas.microsoft.com/office/drawing/2014/main" id="{BBDB1FD1-1F68-47F7-8822-49C04C383A40}"/>
              </a:ext>
            </a:extLst>
          </p:cNvPr>
          <p:cNvCxnSpPr>
            <a:cxnSpLocks/>
          </p:cNvCxnSpPr>
          <p:nvPr/>
        </p:nvCxnSpPr>
        <p:spPr>
          <a:xfrm>
            <a:off x="2329264" y="2453884"/>
            <a:ext cx="0" cy="2923291"/>
          </a:xfrm>
          <a:prstGeom prst="line">
            <a:avLst/>
          </a:prstGeom>
          <a:noFill/>
          <a:ln w="6350" cap="rnd" cmpd="sng" algn="ctr">
            <a:solidFill>
              <a:srgbClr val="B9B9B9"/>
            </a:solidFill>
            <a:prstDash val="sysDash"/>
          </a:ln>
          <a:effectLst/>
        </p:spPr>
      </p:cxnSp>
      <p:cxnSp>
        <p:nvCxnSpPr>
          <p:cNvPr id="28" name="Straight Connector 27">
            <a:extLst>
              <a:ext uri="{FF2B5EF4-FFF2-40B4-BE49-F238E27FC236}">
                <a16:creationId xmlns:a16="http://schemas.microsoft.com/office/drawing/2014/main" id="{56070CFB-2DAB-47AE-93DC-C6D8BF4C5861}"/>
              </a:ext>
            </a:extLst>
          </p:cNvPr>
          <p:cNvCxnSpPr>
            <a:cxnSpLocks/>
          </p:cNvCxnSpPr>
          <p:nvPr/>
        </p:nvCxnSpPr>
        <p:spPr>
          <a:xfrm>
            <a:off x="1601275" y="2426404"/>
            <a:ext cx="0" cy="2950771"/>
          </a:xfrm>
          <a:prstGeom prst="line">
            <a:avLst/>
          </a:prstGeom>
          <a:noFill/>
          <a:ln w="6350" cap="rnd" cmpd="sng" algn="ctr">
            <a:solidFill>
              <a:srgbClr val="B9B9B9"/>
            </a:solidFill>
            <a:prstDash val="sysDash"/>
          </a:ln>
          <a:effectLst/>
        </p:spPr>
      </p:cxnSp>
      <p:cxnSp>
        <p:nvCxnSpPr>
          <p:cNvPr id="29" name="Straight Connector 28">
            <a:extLst>
              <a:ext uri="{FF2B5EF4-FFF2-40B4-BE49-F238E27FC236}">
                <a16:creationId xmlns:a16="http://schemas.microsoft.com/office/drawing/2014/main" id="{E3E508F7-2D5E-49C8-AE2F-03351998D654}"/>
              </a:ext>
            </a:extLst>
          </p:cNvPr>
          <p:cNvCxnSpPr>
            <a:cxnSpLocks/>
          </p:cNvCxnSpPr>
          <p:nvPr/>
        </p:nvCxnSpPr>
        <p:spPr>
          <a:xfrm>
            <a:off x="159795" y="2403963"/>
            <a:ext cx="8739578" cy="0"/>
          </a:xfrm>
          <a:prstGeom prst="line">
            <a:avLst/>
          </a:prstGeom>
          <a:noFill/>
          <a:ln w="6350" cap="rnd" cmpd="sng" algn="ctr">
            <a:solidFill>
              <a:srgbClr val="B9B9B9"/>
            </a:solidFill>
            <a:prstDash val="solid"/>
          </a:ln>
          <a:effectLst/>
        </p:spPr>
      </p:cxnSp>
      <p:sp>
        <p:nvSpPr>
          <p:cNvPr id="30" name="Rectangle 29">
            <a:extLst>
              <a:ext uri="{FF2B5EF4-FFF2-40B4-BE49-F238E27FC236}">
                <a16:creationId xmlns:a16="http://schemas.microsoft.com/office/drawing/2014/main" id="{3216D01A-0BE8-42EF-9637-B285E8BAB88C}"/>
              </a:ext>
            </a:extLst>
          </p:cNvPr>
          <p:cNvSpPr/>
          <p:nvPr/>
        </p:nvSpPr>
        <p:spPr>
          <a:xfrm>
            <a:off x="0" y="1817730"/>
            <a:ext cx="9144000" cy="169277"/>
          </a:xfrm>
          <a:prstGeom prst="rect">
            <a:avLst/>
          </a:prstGeom>
        </p:spPr>
        <p:txBody>
          <a:bodyPr wrap="square" lIns="0" tIns="0" rIns="0" bIns="0">
            <a:spAutoFit/>
          </a:bodyPr>
          <a:lstStyle/>
          <a:p>
            <a:pPr algn="ctr" defTabSz="1018586"/>
            <a:r>
              <a:rPr lang="en-US" sz="1100" b="1" dirty="0">
                <a:solidFill>
                  <a:srgbClr val="404040"/>
                </a:solidFill>
                <a:latin typeface="+mj-lt"/>
              </a:rPr>
              <a:t>Returns by S&amp;P 500 Sector </a:t>
            </a:r>
          </a:p>
        </p:txBody>
      </p:sp>
      <p:cxnSp>
        <p:nvCxnSpPr>
          <p:cNvPr id="31" name="Straight Connector 30">
            <a:extLst>
              <a:ext uri="{FF2B5EF4-FFF2-40B4-BE49-F238E27FC236}">
                <a16:creationId xmlns:a16="http://schemas.microsoft.com/office/drawing/2014/main" id="{01608115-67C3-4A9C-9F09-525545FF019D}"/>
              </a:ext>
            </a:extLst>
          </p:cNvPr>
          <p:cNvCxnSpPr>
            <a:cxnSpLocks/>
          </p:cNvCxnSpPr>
          <p:nvPr/>
        </p:nvCxnSpPr>
        <p:spPr>
          <a:xfrm>
            <a:off x="3057253" y="2426404"/>
            <a:ext cx="0" cy="2923291"/>
          </a:xfrm>
          <a:prstGeom prst="line">
            <a:avLst/>
          </a:prstGeom>
          <a:noFill/>
          <a:ln w="6350" cap="rnd" cmpd="sng" algn="ctr">
            <a:solidFill>
              <a:srgbClr val="B9B9B9"/>
            </a:solidFill>
            <a:prstDash val="sysDash"/>
          </a:ln>
          <a:effectLst/>
        </p:spPr>
      </p:cxnSp>
      <p:graphicFrame>
        <p:nvGraphicFramePr>
          <p:cNvPr id="32" name="Chart 31">
            <a:extLst>
              <a:ext uri="{FF2B5EF4-FFF2-40B4-BE49-F238E27FC236}">
                <a16:creationId xmlns:a16="http://schemas.microsoft.com/office/drawing/2014/main" id="{C22E1F83-D8FC-43AB-8C5F-57DD17AE8D92}"/>
              </a:ext>
            </a:extLst>
          </p:cNvPr>
          <p:cNvGraphicFramePr>
            <a:graphicFrameLocks/>
          </p:cNvGraphicFramePr>
          <p:nvPr>
            <p:extLst>
              <p:ext uri="{D42A27DB-BD31-4B8C-83A1-F6EECF244321}">
                <p14:modId xmlns:p14="http://schemas.microsoft.com/office/powerpoint/2010/main" val="2883275370"/>
              </p:ext>
            </p:extLst>
          </p:nvPr>
        </p:nvGraphicFramePr>
        <p:xfrm>
          <a:off x="159796" y="2569018"/>
          <a:ext cx="8717504" cy="2795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494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79E5-06FE-4386-9FB5-0B4B743DCE63}"/>
              </a:ext>
            </a:extLst>
          </p:cNvPr>
          <p:cNvSpPr>
            <a:spLocks noGrp="1"/>
          </p:cNvSpPr>
          <p:nvPr>
            <p:ph type="title"/>
          </p:nvPr>
        </p:nvSpPr>
        <p:spPr/>
        <p:txBody>
          <a:bodyPr/>
          <a:lstStyle/>
          <a:p>
            <a:r>
              <a:rPr lang="en-US" dirty="0"/>
              <a:t>Wage Inflation for (Some) Workers</a:t>
            </a:r>
          </a:p>
        </p:txBody>
      </p:sp>
      <p:sp>
        <p:nvSpPr>
          <p:cNvPr id="7" name="Text Placeholder 6">
            <a:extLst>
              <a:ext uri="{FF2B5EF4-FFF2-40B4-BE49-F238E27FC236}">
                <a16:creationId xmlns:a16="http://schemas.microsoft.com/office/drawing/2014/main" id="{ACDE8232-F18E-40D2-A9DD-CD5117215560}"/>
              </a:ext>
            </a:extLst>
          </p:cNvPr>
          <p:cNvSpPr>
            <a:spLocks noGrp="1"/>
          </p:cNvSpPr>
          <p:nvPr>
            <p:ph type="body" sz="quarter" idx="14"/>
          </p:nvPr>
        </p:nvSpPr>
        <p:spPr/>
        <p:txBody>
          <a:bodyPr/>
          <a:lstStyle/>
          <a:p>
            <a:r>
              <a:rPr lang="en-US" sz="800" dirty="0"/>
              <a:t>ACEC RT 2022 Market and Economic Forecast Webinar</a:t>
            </a:r>
          </a:p>
        </p:txBody>
      </p:sp>
      <p:sp>
        <p:nvSpPr>
          <p:cNvPr id="4" name="Content Placeholder 3">
            <a:extLst>
              <a:ext uri="{FF2B5EF4-FFF2-40B4-BE49-F238E27FC236}">
                <a16:creationId xmlns:a16="http://schemas.microsoft.com/office/drawing/2014/main" id="{D3508E6F-6D8D-47CD-BE15-7B89064E10B2}"/>
              </a:ext>
            </a:extLst>
          </p:cNvPr>
          <p:cNvSpPr>
            <a:spLocks noGrp="1"/>
          </p:cNvSpPr>
          <p:nvPr>
            <p:ph sz="quarter" idx="13"/>
          </p:nvPr>
        </p:nvSpPr>
        <p:spPr>
          <a:xfrm>
            <a:off x="266701" y="1143000"/>
            <a:ext cx="5494887" cy="1294348"/>
          </a:xfrm>
        </p:spPr>
        <p:txBody>
          <a:bodyPr anchor="t"/>
          <a:lstStyle/>
          <a:p>
            <a:pPr algn="l">
              <a:lnSpc>
                <a:spcPct val="120000"/>
              </a:lnSpc>
              <a:spcBef>
                <a:spcPts val="0"/>
              </a:spcBef>
            </a:pPr>
            <a:r>
              <a:rPr lang="en-US" sz="1100" dirty="0">
                <a:solidFill>
                  <a:srgbClr val="404040"/>
                </a:solidFill>
                <a:latin typeface="+mj-lt"/>
              </a:rPr>
              <a:t>U.S. workers’ wages are growing at their fastest pace in 20 years as companies compete for workers in a tight labor market. The number of job openings has reached historic levels, and the share of firms unable to fill positions has increased to record highs. However, labor force participation has yet to recover from the pandemic, forcing businesses to offer higher pay, bonuses, and other perks to induce workers to return.</a:t>
            </a:r>
          </a:p>
        </p:txBody>
      </p:sp>
      <p:sp>
        <p:nvSpPr>
          <p:cNvPr id="5" name="Content Placeholder 4">
            <a:extLst>
              <a:ext uri="{FF2B5EF4-FFF2-40B4-BE49-F238E27FC236}">
                <a16:creationId xmlns:a16="http://schemas.microsoft.com/office/drawing/2014/main" id="{5465FD0F-C199-4D03-A002-EFD1D04D5468}"/>
              </a:ext>
            </a:extLst>
          </p:cNvPr>
          <p:cNvSpPr>
            <a:spLocks noGrp="1"/>
          </p:cNvSpPr>
          <p:nvPr>
            <p:ph sz="quarter" idx="22"/>
          </p:nvPr>
        </p:nvSpPr>
        <p:spPr/>
        <p:txBody>
          <a:bodyPr/>
          <a:lstStyle/>
          <a:p>
            <a:pPr marL="171450" indent="-171450">
              <a:spcBef>
                <a:spcPts val="0"/>
              </a:spcBef>
              <a:spcAft>
                <a:spcPts val="600"/>
              </a:spcAft>
              <a:buFont typeface="Arial" panose="020B0604020202020204" pitchFamily="34" charset="0"/>
              <a:buChar char="•"/>
            </a:pPr>
            <a:r>
              <a:rPr lang="en-US" sz="950" dirty="0"/>
              <a:t>While year-over-year wage levels across all private industries grew by 3.5%, the effects have been uneven. Food service workers saw wages rise at nearly twice the overall average.</a:t>
            </a:r>
          </a:p>
          <a:p>
            <a:pPr marL="171450" indent="-171450">
              <a:spcBef>
                <a:spcPts val="0"/>
              </a:spcBef>
              <a:spcAft>
                <a:spcPts val="600"/>
              </a:spcAft>
              <a:buFont typeface="Arial" panose="020B0604020202020204" pitchFamily="34" charset="0"/>
              <a:buChar char="•"/>
            </a:pPr>
            <a:r>
              <a:rPr lang="en-US" sz="950" dirty="0"/>
              <a:t>Staffing shortages are particularly acute in the service industries hardest hit by the pandemic, including leisure and hospitality, as well as critical sectors such as transportation and health care. </a:t>
            </a:r>
          </a:p>
          <a:p>
            <a:pPr marL="171450" indent="-171450">
              <a:spcBef>
                <a:spcPts val="0"/>
              </a:spcBef>
              <a:spcAft>
                <a:spcPts val="600"/>
              </a:spcAft>
              <a:buFont typeface="Arial" panose="020B0604020202020204" pitchFamily="34" charset="0"/>
              <a:buChar char="•"/>
            </a:pPr>
            <a:r>
              <a:rPr lang="en-US" sz="950" dirty="0"/>
              <a:t>The quit rate—or the share of workers who voluntarily leave their jobs—has traditionally been highest in lower-wage service sector jobs. Now, quit rates are on the rise as existing staff bear the brunt of staffing shortages, while rising wages promote job hopping.</a:t>
            </a:r>
          </a:p>
          <a:p>
            <a:pPr marL="171450" indent="-171450">
              <a:spcBef>
                <a:spcPts val="0"/>
              </a:spcBef>
              <a:spcAft>
                <a:spcPts val="600"/>
              </a:spcAft>
              <a:buFont typeface="Arial" panose="020B0604020202020204" pitchFamily="34" charset="0"/>
              <a:buChar char="•"/>
            </a:pPr>
            <a:r>
              <a:rPr lang="en-US" sz="950" dirty="0"/>
              <a:t>Wage gains are important to raise living standards and help close the income gap. But unlike other business input costs, wages tend not to decline, increasing the risks of more persistent inflation.</a:t>
            </a:r>
          </a:p>
        </p:txBody>
      </p:sp>
      <p:sp>
        <p:nvSpPr>
          <p:cNvPr id="6" name="Content Placeholder 5">
            <a:extLst>
              <a:ext uri="{FF2B5EF4-FFF2-40B4-BE49-F238E27FC236}">
                <a16:creationId xmlns:a16="http://schemas.microsoft.com/office/drawing/2014/main" id="{618D1356-951D-4C30-A9AA-32866735F88D}"/>
              </a:ext>
            </a:extLst>
          </p:cNvPr>
          <p:cNvSpPr>
            <a:spLocks noGrp="1"/>
          </p:cNvSpPr>
          <p:nvPr>
            <p:ph sz="quarter" idx="20"/>
          </p:nvPr>
        </p:nvSpPr>
        <p:spPr/>
        <p:txBody>
          <a:bodyPr/>
          <a:lstStyle/>
          <a:p>
            <a:r>
              <a:rPr lang="en-US" sz="1100" dirty="0"/>
              <a:t>Observations</a:t>
            </a:r>
          </a:p>
        </p:txBody>
      </p:sp>
      <p:graphicFrame>
        <p:nvGraphicFramePr>
          <p:cNvPr id="13" name="Chart 12">
            <a:extLst>
              <a:ext uri="{FF2B5EF4-FFF2-40B4-BE49-F238E27FC236}">
                <a16:creationId xmlns:a16="http://schemas.microsoft.com/office/drawing/2014/main" id="{2F3E31CA-A483-4696-8692-D49813A2A1A6}"/>
              </a:ext>
            </a:extLst>
          </p:cNvPr>
          <p:cNvGraphicFramePr/>
          <p:nvPr>
            <p:extLst>
              <p:ext uri="{D42A27DB-BD31-4B8C-83A1-F6EECF244321}">
                <p14:modId xmlns:p14="http://schemas.microsoft.com/office/powerpoint/2010/main" val="467545918"/>
              </p:ext>
            </p:extLst>
          </p:nvPr>
        </p:nvGraphicFramePr>
        <p:xfrm>
          <a:off x="440545" y="2782838"/>
          <a:ext cx="5321043" cy="2932163"/>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66E45201-1124-4F48-A8F3-06CF2444E8A6}"/>
              </a:ext>
            </a:extLst>
          </p:cNvPr>
          <p:cNvSpPr txBox="1"/>
          <p:nvPr/>
        </p:nvSpPr>
        <p:spPr>
          <a:xfrm>
            <a:off x="329963" y="2488054"/>
            <a:ext cx="5319864" cy="436273"/>
          </a:xfrm>
          <a:prstGeom prst="rect">
            <a:avLst/>
          </a:prstGeom>
          <a:noFill/>
        </p:spPr>
        <p:txBody>
          <a:bodyPr wrap="square" rtlCol="0">
            <a:spAutoFit/>
          </a:bodyPr>
          <a:lstStyle/>
          <a:p>
            <a:pPr algn="ctr" defTabSz="1018824">
              <a:lnSpc>
                <a:spcPct val="110000"/>
              </a:lnSpc>
              <a:spcAft>
                <a:spcPts val="600"/>
              </a:spcAft>
            </a:pPr>
            <a:r>
              <a:rPr lang="en-US" sz="1100" b="1" dirty="0">
                <a:solidFill>
                  <a:srgbClr val="404040"/>
                </a:solidFill>
                <a:latin typeface="+mj-lt"/>
              </a:rPr>
              <a:t>Wage Increases and Quit Rates by Occupation Group</a:t>
            </a:r>
            <a:br>
              <a:rPr lang="en-US" sz="1000" dirty="0">
                <a:solidFill>
                  <a:srgbClr val="404040"/>
                </a:solidFill>
                <a:latin typeface="+mj-lt"/>
              </a:rPr>
            </a:br>
            <a:r>
              <a:rPr lang="en-US" sz="1000" dirty="0">
                <a:solidFill>
                  <a:srgbClr val="404040"/>
                </a:solidFill>
                <a:latin typeface="+mj-lt"/>
              </a:rPr>
              <a:t>(Year over Year, June 2021)</a:t>
            </a:r>
          </a:p>
        </p:txBody>
      </p:sp>
      <p:graphicFrame>
        <p:nvGraphicFramePr>
          <p:cNvPr id="15" name="Table 3">
            <a:extLst>
              <a:ext uri="{FF2B5EF4-FFF2-40B4-BE49-F238E27FC236}">
                <a16:creationId xmlns:a16="http://schemas.microsoft.com/office/drawing/2014/main" id="{EF1F76EF-1D5D-4335-A0EA-B78F32A94CE1}"/>
              </a:ext>
            </a:extLst>
          </p:cNvPr>
          <p:cNvGraphicFramePr>
            <a:graphicFrameLocks noGrp="1"/>
          </p:cNvGraphicFramePr>
          <p:nvPr>
            <p:extLst>
              <p:ext uri="{D42A27DB-BD31-4B8C-83A1-F6EECF244321}">
                <p14:modId xmlns:p14="http://schemas.microsoft.com/office/powerpoint/2010/main" val="3510495454"/>
              </p:ext>
            </p:extLst>
          </p:nvPr>
        </p:nvGraphicFramePr>
        <p:xfrm>
          <a:off x="440545" y="5765707"/>
          <a:ext cx="5209282" cy="579120"/>
        </p:xfrm>
        <a:graphic>
          <a:graphicData uri="http://schemas.openxmlformats.org/drawingml/2006/table">
            <a:tbl>
              <a:tblPr firstRow="1" bandRow="1"/>
              <a:tblGrid>
                <a:gridCol w="870963">
                  <a:extLst>
                    <a:ext uri="{9D8B030D-6E8A-4147-A177-3AD203B41FA5}">
                      <a16:colId xmlns:a16="http://schemas.microsoft.com/office/drawing/2014/main" val="1573417381"/>
                    </a:ext>
                  </a:extLst>
                </a:gridCol>
                <a:gridCol w="894080">
                  <a:extLst>
                    <a:ext uri="{9D8B030D-6E8A-4147-A177-3AD203B41FA5}">
                      <a16:colId xmlns:a16="http://schemas.microsoft.com/office/drawing/2014/main" val="1185766888"/>
                    </a:ext>
                  </a:extLst>
                </a:gridCol>
                <a:gridCol w="876564">
                  <a:extLst>
                    <a:ext uri="{9D8B030D-6E8A-4147-A177-3AD203B41FA5}">
                      <a16:colId xmlns:a16="http://schemas.microsoft.com/office/drawing/2014/main" val="2576834503"/>
                    </a:ext>
                  </a:extLst>
                </a:gridCol>
                <a:gridCol w="802686">
                  <a:extLst>
                    <a:ext uri="{9D8B030D-6E8A-4147-A177-3AD203B41FA5}">
                      <a16:colId xmlns:a16="http://schemas.microsoft.com/office/drawing/2014/main" val="1448202673"/>
                    </a:ext>
                  </a:extLst>
                </a:gridCol>
                <a:gridCol w="997151">
                  <a:extLst>
                    <a:ext uri="{9D8B030D-6E8A-4147-A177-3AD203B41FA5}">
                      <a16:colId xmlns:a16="http://schemas.microsoft.com/office/drawing/2014/main" val="2530624019"/>
                    </a:ext>
                  </a:extLst>
                </a:gridCol>
                <a:gridCol w="767838">
                  <a:extLst>
                    <a:ext uri="{9D8B030D-6E8A-4147-A177-3AD203B41FA5}">
                      <a16:colId xmlns:a16="http://schemas.microsoft.com/office/drawing/2014/main" val="2195932231"/>
                    </a:ext>
                  </a:extLst>
                </a:gridCol>
              </a:tblGrid>
              <a:tr h="370840">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indent="0" algn="ctr" defTabSz="1005840" rtl="0" eaLnBrk="1" latinLnBrk="0" hangingPunct="1">
                        <a:lnSpc>
                          <a:spcPct val="100000"/>
                        </a:lnSpc>
                        <a:spcBef>
                          <a:spcPts val="0"/>
                        </a:spcBef>
                        <a:buFont typeface="Arial" panose="020B0604020202020204" pitchFamily="34" charset="0"/>
                        <a:buNone/>
                      </a:pPr>
                      <a:r>
                        <a:rPr lang="en-US" sz="800" b="0" i="0" kern="1200" dirty="0">
                          <a:solidFill>
                            <a:srgbClr val="404040"/>
                          </a:solidFill>
                          <a:latin typeface="Montserrat Medium" panose="00000600000000000000" pitchFamily="50" charset="0"/>
                          <a:ea typeface="+mn-ea"/>
                          <a:cs typeface="+mn-cs"/>
                        </a:rPr>
                        <a:t>All Private Industry Workers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indent="0" algn="ctr" defTabSz="1005840" rtl="0" eaLnBrk="1" latinLnBrk="0" hangingPunct="1">
                        <a:lnSpc>
                          <a:spcPct val="100000"/>
                        </a:lnSpc>
                        <a:spcBef>
                          <a:spcPts val="0"/>
                        </a:spcBef>
                        <a:buFont typeface="Arial" panose="020B0604020202020204" pitchFamily="34" charset="0"/>
                        <a:buNone/>
                      </a:pPr>
                      <a:r>
                        <a:rPr lang="en-US" sz="800" b="0" i="0" kern="1200" dirty="0">
                          <a:solidFill>
                            <a:srgbClr val="404040"/>
                          </a:solidFill>
                          <a:latin typeface="Montserrat Medium" panose="00000600000000000000" pitchFamily="50" charset="0"/>
                          <a:ea typeface="+mn-ea"/>
                          <a:cs typeface="+mn-cs"/>
                        </a:rPr>
                        <a:t>All Public Government Workers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indent="0" algn="ctr" defTabSz="1005840" rtl="0" eaLnBrk="1" latinLnBrk="0" hangingPunct="1">
                        <a:lnSpc>
                          <a:spcPct val="100000"/>
                        </a:lnSpc>
                        <a:spcBef>
                          <a:spcPts val="0"/>
                        </a:spcBef>
                        <a:buFont typeface="Arial" panose="020B0604020202020204" pitchFamily="34" charset="0"/>
                        <a:buNone/>
                      </a:pPr>
                      <a:r>
                        <a:rPr lang="en-US" sz="800" b="0" i="0" kern="1200" dirty="0">
                          <a:solidFill>
                            <a:srgbClr val="404040"/>
                          </a:solidFill>
                          <a:latin typeface="Montserrat Medium" panose="00000600000000000000" pitchFamily="50" charset="0"/>
                          <a:ea typeface="+mn-ea"/>
                          <a:cs typeface="+mn-cs"/>
                        </a:rPr>
                        <a:t>Food </a:t>
                      </a:r>
                    </a:p>
                    <a:p>
                      <a:pPr marL="0" indent="0" algn="ctr" defTabSz="1005840" rtl="0" eaLnBrk="1" latinLnBrk="0" hangingPunct="1">
                        <a:lnSpc>
                          <a:spcPct val="100000"/>
                        </a:lnSpc>
                        <a:spcBef>
                          <a:spcPts val="0"/>
                        </a:spcBef>
                        <a:buFont typeface="Arial" panose="020B0604020202020204" pitchFamily="34" charset="0"/>
                        <a:buNone/>
                      </a:pPr>
                      <a:r>
                        <a:rPr lang="en-US" sz="800" b="0" i="0" kern="1200" dirty="0">
                          <a:solidFill>
                            <a:srgbClr val="404040"/>
                          </a:solidFill>
                          <a:latin typeface="Montserrat Medium" panose="00000600000000000000" pitchFamily="50" charset="0"/>
                          <a:ea typeface="+mn-ea"/>
                          <a:cs typeface="+mn-cs"/>
                        </a:rPr>
                        <a:t>Services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indent="0" algn="ctr" defTabSz="1005840" rtl="0" eaLnBrk="1" latinLnBrk="0" hangingPunct="1">
                        <a:lnSpc>
                          <a:spcPct val="100000"/>
                        </a:lnSpc>
                        <a:spcBef>
                          <a:spcPts val="0"/>
                        </a:spcBef>
                        <a:buFont typeface="Arial" panose="020B0604020202020204" pitchFamily="34" charset="0"/>
                        <a:buNone/>
                      </a:pPr>
                      <a:r>
                        <a:rPr lang="en-US" sz="800" b="0" i="0" kern="1200" dirty="0">
                          <a:solidFill>
                            <a:srgbClr val="404040"/>
                          </a:solidFill>
                          <a:latin typeface="Montserrat Medium" panose="00000600000000000000" pitchFamily="50" charset="0"/>
                          <a:ea typeface="+mn-ea"/>
                          <a:cs typeface="+mn-cs"/>
                        </a:rPr>
                        <a:t>Leisure and Hospitality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indent="0" algn="ctr" defTabSz="1005840" rtl="0" eaLnBrk="1" latinLnBrk="0" hangingPunct="1">
                        <a:lnSpc>
                          <a:spcPct val="100000"/>
                        </a:lnSpc>
                        <a:spcBef>
                          <a:spcPts val="0"/>
                        </a:spcBef>
                        <a:buFont typeface="Arial" panose="020B0604020202020204" pitchFamily="34" charset="0"/>
                        <a:buNone/>
                      </a:pPr>
                      <a:r>
                        <a:rPr lang="en-US" sz="800" b="0" i="0" kern="1200" dirty="0">
                          <a:solidFill>
                            <a:srgbClr val="404040"/>
                          </a:solidFill>
                          <a:latin typeface="Montserrat Medium" panose="00000600000000000000" pitchFamily="50" charset="0"/>
                          <a:ea typeface="+mn-ea"/>
                          <a:cs typeface="+mn-cs"/>
                        </a:rPr>
                        <a:t>Shipping, Transportation &amp; Warehousing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marL="0" indent="0" algn="ctr" defTabSz="1005840" rtl="0" eaLnBrk="1" latinLnBrk="0" hangingPunct="1">
                        <a:lnSpc>
                          <a:spcPct val="100000"/>
                        </a:lnSpc>
                        <a:spcBef>
                          <a:spcPts val="0"/>
                        </a:spcBef>
                        <a:buFont typeface="Arial" panose="020B0604020202020204" pitchFamily="34" charset="0"/>
                        <a:buNone/>
                      </a:pPr>
                      <a:r>
                        <a:rPr lang="en-US" sz="800" b="0" i="0" kern="1200" dirty="0">
                          <a:solidFill>
                            <a:srgbClr val="404040"/>
                          </a:solidFill>
                          <a:latin typeface="Montserrat Medium" panose="00000600000000000000" pitchFamily="50" charset="0"/>
                          <a:ea typeface="+mn-ea"/>
                          <a:cs typeface="+mn-cs"/>
                        </a:rPr>
                        <a:t>Nursing / Health Care Facilities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8732510"/>
                  </a:ext>
                </a:extLst>
              </a:tr>
            </a:tbl>
          </a:graphicData>
        </a:graphic>
      </p:graphicFrame>
    </p:spTree>
    <p:extLst>
      <p:ext uri="{BB962C8B-B14F-4D97-AF65-F5344CB8AC3E}">
        <p14:creationId xmlns:p14="http://schemas.microsoft.com/office/powerpoint/2010/main" val="417430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65FD0F-C199-4D03-A002-EFD1D04D5468}"/>
              </a:ext>
            </a:extLst>
          </p:cNvPr>
          <p:cNvSpPr>
            <a:spLocks noGrp="1"/>
          </p:cNvSpPr>
          <p:nvPr>
            <p:ph type="body" sz="quarter" idx="14"/>
          </p:nvPr>
        </p:nvSpPr>
        <p:spPr>
          <a:xfrm>
            <a:off x="266700" y="4554070"/>
            <a:ext cx="8610598" cy="1792941"/>
          </a:xfrm>
          <a:solidFill>
            <a:schemeClr val="bg1">
              <a:lumMod val="95000"/>
            </a:schemeClr>
          </a:solidFill>
        </p:spPr>
        <p:txBody>
          <a:bodyPr lIns="137160" tIns="137160" rIns="137160" bIns="137160"/>
          <a:lstStyle/>
          <a:p>
            <a:pPr>
              <a:spcAft>
                <a:spcPts val="300"/>
              </a:spcAft>
            </a:pPr>
            <a:r>
              <a:rPr lang="en-US" sz="1100" b="1" cap="all" dirty="0">
                <a:solidFill>
                  <a:schemeClr val="tx2"/>
                </a:solidFill>
                <a:latin typeface="+mj-lt"/>
              </a:rPr>
              <a:t>OBSERVATIONS</a:t>
            </a:r>
          </a:p>
          <a:p>
            <a:pPr marL="171450" indent="-171450">
              <a:spcBef>
                <a:spcPts val="0"/>
              </a:spcBef>
              <a:spcAft>
                <a:spcPts val="300"/>
              </a:spcAft>
              <a:buFont typeface="Arial" panose="020B0604020202020204" pitchFamily="34" charset="0"/>
              <a:buChar char="•"/>
            </a:pPr>
            <a:r>
              <a:rPr lang="en-US" sz="950" dirty="0">
                <a:solidFill>
                  <a:srgbClr val="404040"/>
                </a:solidFill>
                <a:latin typeface="+mj-lt"/>
              </a:rPr>
              <a:t>An important driver of globalization has been low and stable freight prices. But as shown above, the price of moving a 40-foot container from China to the U.S. has spiked eight-fold just as we enter the pre-holiday inventory-restocking season. Rates for westbound freight haven’t followed suit, leading some ships to return empty and causing stranded containers to pile up at U.S. ports and railyards.</a:t>
            </a:r>
          </a:p>
          <a:p>
            <a:pPr marL="171450" indent="-171450">
              <a:spcBef>
                <a:spcPts val="0"/>
              </a:spcBef>
              <a:spcAft>
                <a:spcPts val="300"/>
              </a:spcAft>
              <a:buFont typeface="Arial" panose="020B0604020202020204" pitchFamily="34" charset="0"/>
              <a:buChar char="•"/>
            </a:pPr>
            <a:r>
              <a:rPr lang="en-US" sz="950" dirty="0">
                <a:solidFill>
                  <a:srgbClr val="404040"/>
                </a:solidFill>
                <a:latin typeface="+mj-lt"/>
              </a:rPr>
              <a:t>Crowded ports remain a significant bottleneck. The map above shows a record number of ships waiting at anchor at the vital port of Los Angeles/Long Beach as wait times to offload cargo stretch beyond a week.</a:t>
            </a:r>
          </a:p>
          <a:p>
            <a:pPr marL="171450" indent="-171450">
              <a:spcBef>
                <a:spcPts val="0"/>
              </a:spcBef>
              <a:spcAft>
                <a:spcPts val="300"/>
              </a:spcAft>
              <a:buFont typeface="Arial" panose="020B0604020202020204" pitchFamily="34" charset="0"/>
              <a:buChar char="•"/>
            </a:pPr>
            <a:r>
              <a:rPr lang="en-US" sz="950" dirty="0">
                <a:solidFill>
                  <a:srgbClr val="404040"/>
                </a:solidFill>
                <a:latin typeface="+mj-lt"/>
              </a:rPr>
              <a:t>Obstacles remain after freight reaches shore. A shortage of truck drivers—expected to reach 100,000 by 2023—has prompted proposals to lower the minimum age for interstate truck drivers from 21 to 18. In September, FedEx turned to technology to boost capacity as it launched a pilot program to haul packages between Houston and Dallas with self-driving trucks.</a:t>
            </a:r>
          </a:p>
        </p:txBody>
      </p:sp>
      <p:sp>
        <p:nvSpPr>
          <p:cNvPr id="4" name="Content Placeholder 3">
            <a:extLst>
              <a:ext uri="{FF2B5EF4-FFF2-40B4-BE49-F238E27FC236}">
                <a16:creationId xmlns:a16="http://schemas.microsoft.com/office/drawing/2014/main" id="{D3508E6F-6D8D-47CD-BE15-7B89064E10B2}"/>
              </a:ext>
            </a:extLst>
          </p:cNvPr>
          <p:cNvSpPr>
            <a:spLocks noGrp="1"/>
          </p:cNvSpPr>
          <p:nvPr>
            <p:ph sz="quarter" idx="13"/>
          </p:nvPr>
        </p:nvSpPr>
        <p:spPr>
          <a:xfrm>
            <a:off x="266702" y="1143006"/>
            <a:ext cx="8610598" cy="707928"/>
          </a:xfrm>
        </p:spPr>
        <p:txBody>
          <a:bodyPr anchor="t"/>
          <a:lstStyle/>
          <a:p>
            <a:pPr algn="l">
              <a:lnSpc>
                <a:spcPct val="120000"/>
              </a:lnSpc>
              <a:spcBef>
                <a:spcPts val="0"/>
              </a:spcBef>
            </a:pPr>
            <a:r>
              <a:rPr lang="en-US" sz="1050" dirty="0"/>
              <a:t>Each year, an estimated 225 million steel cargo containers traverse the world’s oceans. But as the complex machinery of a highly interconnected global economy struggles to return to full speed following the pandemic, severe bottlenecks have emerged, leading to shipping delays, bare store shelves, parts and material shortages, and rising prices that threaten to exacerbate inflation pressures. </a:t>
            </a:r>
          </a:p>
        </p:txBody>
      </p:sp>
      <p:sp>
        <p:nvSpPr>
          <p:cNvPr id="6" name="Content Placeholder 5">
            <a:extLst>
              <a:ext uri="{FF2B5EF4-FFF2-40B4-BE49-F238E27FC236}">
                <a16:creationId xmlns:a16="http://schemas.microsoft.com/office/drawing/2014/main" id="{618D1356-951D-4C30-A9AA-32866735F88D}"/>
              </a:ext>
            </a:extLst>
          </p:cNvPr>
          <p:cNvSpPr>
            <a:spLocks noGrp="1"/>
          </p:cNvSpPr>
          <p:nvPr>
            <p:ph type="body" sz="quarter" idx="15"/>
          </p:nvPr>
        </p:nvSpPr>
        <p:spPr/>
        <p:txBody>
          <a:bodyPr/>
          <a:lstStyle/>
          <a:p>
            <a:r>
              <a:rPr lang="en-US" dirty="0"/>
              <a:t>A Global Logistics Logjam</a:t>
            </a:r>
          </a:p>
        </p:txBody>
      </p:sp>
      <p:sp>
        <p:nvSpPr>
          <p:cNvPr id="35" name="TextBox 34">
            <a:extLst>
              <a:ext uri="{FF2B5EF4-FFF2-40B4-BE49-F238E27FC236}">
                <a16:creationId xmlns:a16="http://schemas.microsoft.com/office/drawing/2014/main" id="{B773DE3F-B6E7-4533-8CEB-11DD38CB5ECB}"/>
              </a:ext>
            </a:extLst>
          </p:cNvPr>
          <p:cNvSpPr txBox="1"/>
          <p:nvPr/>
        </p:nvSpPr>
        <p:spPr>
          <a:xfrm>
            <a:off x="297552" y="1923783"/>
            <a:ext cx="5213778" cy="246221"/>
          </a:xfrm>
          <a:prstGeom prst="rect">
            <a:avLst/>
          </a:prstGeom>
          <a:noFill/>
        </p:spPr>
        <p:txBody>
          <a:bodyPr wrap="square">
            <a:spAutoFit/>
          </a:bodyPr>
          <a:lstStyle/>
          <a:p>
            <a:pPr algn="ctr" defTabSz="1018824">
              <a:defRPr sz="1400" b="0" i="0" u="none" strike="noStrike" kern="1200" spc="0" baseline="0">
                <a:solidFill>
                  <a:prstClr val="black">
                    <a:lumMod val="65000"/>
                    <a:lumOff val="35000"/>
                  </a:prstClr>
                </a:solidFill>
                <a:latin typeface="+mn-lt"/>
                <a:ea typeface="+mn-ea"/>
                <a:cs typeface="+mn-cs"/>
              </a:defRPr>
            </a:pPr>
            <a:r>
              <a:rPr lang="en-US" sz="1000" b="1" dirty="0">
                <a:solidFill>
                  <a:srgbClr val="404040"/>
                </a:solidFill>
                <a:latin typeface="+mj-lt"/>
              </a:rPr>
              <a:t>Shipping Price per 40-Foot Container </a:t>
            </a:r>
          </a:p>
        </p:txBody>
      </p:sp>
      <p:graphicFrame>
        <p:nvGraphicFramePr>
          <p:cNvPr id="36" name="Chart 35">
            <a:extLst>
              <a:ext uri="{FF2B5EF4-FFF2-40B4-BE49-F238E27FC236}">
                <a16:creationId xmlns:a16="http://schemas.microsoft.com/office/drawing/2014/main" id="{63C185EB-3369-4C5F-9C34-4714226E9FE8}"/>
              </a:ext>
            </a:extLst>
          </p:cNvPr>
          <p:cNvGraphicFramePr>
            <a:graphicFrameLocks/>
          </p:cNvGraphicFramePr>
          <p:nvPr>
            <p:extLst>
              <p:ext uri="{D42A27DB-BD31-4B8C-83A1-F6EECF244321}">
                <p14:modId xmlns:p14="http://schemas.microsoft.com/office/powerpoint/2010/main" val="2979575556"/>
              </p:ext>
            </p:extLst>
          </p:nvPr>
        </p:nvGraphicFramePr>
        <p:xfrm>
          <a:off x="266700" y="2174914"/>
          <a:ext cx="4905934" cy="2217827"/>
        </p:xfrm>
        <a:graphic>
          <a:graphicData uri="http://schemas.openxmlformats.org/drawingml/2006/chart">
            <c:chart xmlns:c="http://schemas.openxmlformats.org/drawingml/2006/chart" xmlns:r="http://schemas.openxmlformats.org/officeDocument/2006/relationships" r:id="rId2"/>
          </a:graphicData>
        </a:graphic>
      </p:graphicFrame>
      <p:pic>
        <p:nvPicPr>
          <p:cNvPr id="37" name="Picture 36">
            <a:extLst>
              <a:ext uri="{FF2B5EF4-FFF2-40B4-BE49-F238E27FC236}">
                <a16:creationId xmlns:a16="http://schemas.microsoft.com/office/drawing/2014/main" id="{E8738F78-E0B9-413A-9C97-2EEBC3B303A5}"/>
              </a:ext>
            </a:extLst>
          </p:cNvPr>
          <p:cNvPicPr>
            <a:picLocks noChangeAspect="1"/>
          </p:cNvPicPr>
          <p:nvPr/>
        </p:nvPicPr>
        <p:blipFill rotWithShape="1">
          <a:blip r:embed="rId3"/>
          <a:srcRect l="5627" t="6974" r="571" b="319"/>
          <a:stretch/>
        </p:blipFill>
        <p:spPr>
          <a:xfrm>
            <a:off x="5476778" y="2178537"/>
            <a:ext cx="3369670" cy="2173269"/>
          </a:xfrm>
          <a:prstGeom prst="rect">
            <a:avLst/>
          </a:prstGeom>
        </p:spPr>
      </p:pic>
      <p:sp>
        <p:nvSpPr>
          <p:cNvPr id="38" name="TextBox 37">
            <a:extLst>
              <a:ext uri="{FF2B5EF4-FFF2-40B4-BE49-F238E27FC236}">
                <a16:creationId xmlns:a16="http://schemas.microsoft.com/office/drawing/2014/main" id="{09C6D576-C2EA-490B-A3A8-AB0D03696162}"/>
              </a:ext>
            </a:extLst>
          </p:cNvPr>
          <p:cNvSpPr txBox="1"/>
          <p:nvPr/>
        </p:nvSpPr>
        <p:spPr>
          <a:xfrm>
            <a:off x="5405412" y="1923783"/>
            <a:ext cx="3512401" cy="246221"/>
          </a:xfrm>
          <a:prstGeom prst="rect">
            <a:avLst/>
          </a:prstGeom>
          <a:noFill/>
        </p:spPr>
        <p:txBody>
          <a:bodyPr wrap="square">
            <a:spAutoFit/>
          </a:bodyPr>
          <a:lstStyle/>
          <a:p>
            <a:pPr algn="ctr" defTabSz="1018824">
              <a:defRPr sz="1400" b="0" i="0" u="none" strike="noStrike" kern="1200" spc="0" baseline="0">
                <a:solidFill>
                  <a:prstClr val="black">
                    <a:lumMod val="65000"/>
                    <a:lumOff val="35000"/>
                  </a:prstClr>
                </a:solidFill>
                <a:latin typeface="+mn-lt"/>
                <a:ea typeface="+mn-ea"/>
                <a:cs typeface="+mn-cs"/>
              </a:defRPr>
            </a:pPr>
            <a:r>
              <a:rPr lang="en-US" sz="1000" b="1" dirty="0">
                <a:solidFill>
                  <a:srgbClr val="404040"/>
                </a:solidFill>
                <a:latin typeface="+mj-lt"/>
              </a:rPr>
              <a:t>Ships at Anchor—Port of Los Angeles/Long Beach</a:t>
            </a:r>
          </a:p>
        </p:txBody>
      </p:sp>
      <p:sp>
        <p:nvSpPr>
          <p:cNvPr id="10" name="Text Placeholder 1">
            <a:extLst>
              <a:ext uri="{FF2B5EF4-FFF2-40B4-BE49-F238E27FC236}">
                <a16:creationId xmlns:a16="http://schemas.microsoft.com/office/drawing/2014/main" id="{CB022449-374D-4D0E-8D2A-B16862924449}"/>
              </a:ext>
            </a:extLst>
          </p:cNvPr>
          <p:cNvSpPr txBox="1">
            <a:spLocks/>
          </p:cNvSpPr>
          <p:nvPr/>
        </p:nvSpPr>
        <p:spPr>
          <a:xfrm>
            <a:off x="266700" y="6520445"/>
            <a:ext cx="6925109" cy="146050"/>
          </a:xfrm>
          <a:prstGeom prst="rect">
            <a:avLst/>
          </a:prstGeom>
        </p:spPr>
        <p:txBody>
          <a:bodyPr vert="horz" lIns="0" tIns="0" rIns="0" bIns="0" rtlCol="0">
            <a:noAutofit/>
          </a:bodyPr>
          <a:lstStyle>
            <a:lvl1pPr marL="0" indent="0" algn="l" defTabSz="685800" rtl="0" eaLnBrk="1" latinLnBrk="0" hangingPunct="1">
              <a:lnSpc>
                <a:spcPct val="100000"/>
              </a:lnSpc>
              <a:spcBef>
                <a:spcPts val="600"/>
              </a:spcBef>
              <a:buClr>
                <a:schemeClr val="accent1"/>
              </a:buClr>
              <a:buFont typeface="Wingdings" panose="05000000000000000000" pitchFamily="2" charset="2"/>
              <a:buNone/>
              <a:defRPr lang="en-US" sz="800" b="0" kern="1200" dirty="0">
                <a:solidFill>
                  <a:schemeClr val="tx2">
                    <a:lumMod val="60000"/>
                    <a:lumOff val="40000"/>
                  </a:schemeClr>
                </a:solidFill>
                <a:latin typeface="+mn-lt"/>
                <a:ea typeface="+mn-ea"/>
                <a:cs typeface="+mn-cs"/>
              </a:defRPr>
            </a:lvl1pPr>
            <a:lvl2pPr marL="182880" indent="-182880" algn="l" defTabSz="685800" rtl="0" eaLnBrk="1" latinLnBrk="0" hangingPunct="1">
              <a:lnSpc>
                <a:spcPct val="100000"/>
              </a:lnSpc>
              <a:spcBef>
                <a:spcPts val="600"/>
              </a:spcBef>
              <a:buClr>
                <a:schemeClr val="accent1"/>
              </a:buClr>
              <a:buFont typeface="Arial" panose="020B0604020202020204" pitchFamily="34" charset="0"/>
              <a:buChar char="•"/>
              <a:defRPr sz="800" kern="1200">
                <a:solidFill>
                  <a:schemeClr val="bg1"/>
                </a:solidFill>
                <a:latin typeface="+mn-lt"/>
                <a:ea typeface="+mn-ea"/>
                <a:cs typeface="+mn-cs"/>
              </a:defRPr>
            </a:lvl2pPr>
            <a:lvl3pPr marL="365760" indent="-182880" algn="l" defTabSz="685800" rtl="0" eaLnBrk="1" latinLnBrk="0" hangingPunct="1">
              <a:lnSpc>
                <a:spcPct val="100000"/>
              </a:lnSpc>
              <a:spcBef>
                <a:spcPts val="600"/>
              </a:spcBef>
              <a:buClr>
                <a:schemeClr val="tx2"/>
              </a:buClr>
              <a:buFont typeface="Calibri" panose="020F0502020204030204" pitchFamily="34" charset="0"/>
              <a:buChar char="–"/>
              <a:defRPr sz="800" kern="1200">
                <a:solidFill>
                  <a:schemeClr val="bg1"/>
                </a:solidFill>
                <a:latin typeface="+mn-lt"/>
                <a:ea typeface="+mn-ea"/>
                <a:cs typeface="+mn-cs"/>
              </a:defRPr>
            </a:lvl3pPr>
            <a:lvl4pPr marL="548640" indent="-182880" algn="l" defTabSz="685800" rtl="0" eaLnBrk="1" latinLnBrk="0" hangingPunct="1">
              <a:lnSpc>
                <a:spcPct val="100000"/>
              </a:lnSpc>
              <a:spcBef>
                <a:spcPts val="600"/>
              </a:spcBef>
              <a:buClr>
                <a:schemeClr val="tx2"/>
              </a:buClr>
              <a:buFont typeface="Arial" panose="020B0604020202020204" pitchFamily="34" charset="0"/>
              <a:buChar char="•"/>
              <a:defRPr sz="800" kern="1200">
                <a:solidFill>
                  <a:schemeClr val="bg1"/>
                </a:solidFill>
                <a:latin typeface="+mn-lt"/>
                <a:ea typeface="+mn-ea"/>
                <a:cs typeface="+mn-cs"/>
              </a:defRPr>
            </a:lvl4pPr>
            <a:lvl5pPr marL="731520" indent="-182880" algn="l" defTabSz="685800" rtl="0" eaLnBrk="1" latinLnBrk="0" hangingPunct="1">
              <a:lnSpc>
                <a:spcPct val="100000"/>
              </a:lnSpc>
              <a:spcBef>
                <a:spcPts val="600"/>
              </a:spcBef>
              <a:buClr>
                <a:schemeClr val="tx2"/>
              </a:buClr>
              <a:buFont typeface="Calibri" panose="020F0502020204030204" pitchFamily="34" charset="0"/>
              <a:buChar char="–"/>
              <a:defRPr sz="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a:t>ACEC RT 2022 Market and Economic Forecast Webinar</a:t>
            </a:r>
          </a:p>
        </p:txBody>
      </p:sp>
    </p:spTree>
    <p:extLst>
      <p:ext uri="{BB962C8B-B14F-4D97-AF65-F5344CB8AC3E}">
        <p14:creationId xmlns:p14="http://schemas.microsoft.com/office/powerpoint/2010/main" val="60698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65FD0F-C199-4D03-A002-EFD1D04D5468}"/>
              </a:ext>
            </a:extLst>
          </p:cNvPr>
          <p:cNvSpPr>
            <a:spLocks noGrp="1"/>
          </p:cNvSpPr>
          <p:nvPr>
            <p:ph type="body" sz="quarter" idx="14"/>
          </p:nvPr>
        </p:nvSpPr>
        <p:spPr>
          <a:xfrm>
            <a:off x="266700" y="4714704"/>
            <a:ext cx="8610598" cy="1632308"/>
          </a:xfrm>
          <a:solidFill>
            <a:schemeClr val="bg1">
              <a:lumMod val="95000"/>
            </a:schemeClr>
          </a:solidFill>
        </p:spPr>
        <p:txBody>
          <a:bodyPr lIns="137160" tIns="137160" rIns="137160" bIns="137160"/>
          <a:lstStyle/>
          <a:p>
            <a:pPr>
              <a:spcAft>
                <a:spcPts val="300"/>
              </a:spcAft>
            </a:pPr>
            <a:r>
              <a:rPr lang="en-US" sz="1100" b="1" cap="all" dirty="0">
                <a:solidFill>
                  <a:schemeClr val="tx2"/>
                </a:solidFill>
                <a:latin typeface="+mj-lt"/>
              </a:rPr>
              <a:t>OBSERVATIONS</a:t>
            </a:r>
          </a:p>
          <a:p>
            <a:pPr marL="171450" indent="-171450">
              <a:lnSpc>
                <a:spcPct val="110000"/>
              </a:lnSpc>
              <a:spcBef>
                <a:spcPts val="300"/>
              </a:spcBef>
              <a:buFont typeface="Arial" panose="020B0604020202020204" pitchFamily="34" charset="0"/>
              <a:buChar char="•"/>
            </a:pPr>
            <a:r>
              <a:rPr lang="en-US" sz="1000" dirty="0">
                <a:solidFill>
                  <a:srgbClr val="404040"/>
                </a:solidFill>
                <a:latin typeface="+mj-lt"/>
              </a:rPr>
              <a:t>Alongside significant gains in financial and real estate assets, consumers have also accumulated massive amounts of cash in checking and savings accounts. Given low or nonexistent interest rates on savings, these balances represent an enormous war chest for continued consumer spending and investing.</a:t>
            </a:r>
          </a:p>
          <a:p>
            <a:pPr marL="171450" indent="-171450">
              <a:lnSpc>
                <a:spcPct val="110000"/>
              </a:lnSpc>
              <a:spcBef>
                <a:spcPts val="300"/>
              </a:spcBef>
              <a:buFont typeface="Arial" panose="020B0604020202020204" pitchFamily="34" charset="0"/>
              <a:buChar char="•"/>
            </a:pPr>
            <a:r>
              <a:rPr lang="en-US" sz="1000" dirty="0">
                <a:solidFill>
                  <a:srgbClr val="404040"/>
                </a:solidFill>
                <a:latin typeface="+mj-lt"/>
              </a:rPr>
              <a:t>As home prices have soared—fueled by low mortgage rates, limited supply, and growing demand—the amount of home equity available to homeowners has risen above $9 trillion. This tappable equity represents the amount available in excess of the normal 20% equity requirement for most conventional mortgages and is an important source of funds for consumer spending and new business formation.</a:t>
            </a:r>
          </a:p>
        </p:txBody>
      </p:sp>
      <p:sp>
        <p:nvSpPr>
          <p:cNvPr id="4" name="Content Placeholder 3">
            <a:extLst>
              <a:ext uri="{FF2B5EF4-FFF2-40B4-BE49-F238E27FC236}">
                <a16:creationId xmlns:a16="http://schemas.microsoft.com/office/drawing/2014/main" id="{D3508E6F-6D8D-47CD-BE15-7B89064E10B2}"/>
              </a:ext>
            </a:extLst>
          </p:cNvPr>
          <p:cNvSpPr>
            <a:spLocks noGrp="1"/>
          </p:cNvSpPr>
          <p:nvPr>
            <p:ph sz="quarter" idx="13"/>
          </p:nvPr>
        </p:nvSpPr>
        <p:spPr>
          <a:xfrm>
            <a:off x="266702" y="1143005"/>
            <a:ext cx="8610598" cy="927590"/>
          </a:xfrm>
        </p:spPr>
        <p:txBody>
          <a:bodyPr anchor="t"/>
          <a:lstStyle/>
          <a:p>
            <a:pPr algn="l">
              <a:lnSpc>
                <a:spcPct val="120000"/>
              </a:lnSpc>
              <a:spcBef>
                <a:spcPts val="0"/>
              </a:spcBef>
            </a:pPr>
            <a:r>
              <a:rPr lang="en-US" sz="1050" dirty="0">
                <a:solidFill>
                  <a:srgbClr val="404040"/>
                </a:solidFill>
                <a:latin typeface="+mj-lt"/>
              </a:rPr>
              <a:t>Propelled by soaring stock and real estate markets and stimulus checks, U.S. households’ net worth has reached record highs. The Federal Reserve estimates that household net worth grew to nearly $142 trillion during the second quarter, with a $3.5 trillion gain in the value of equities, a $1.2 trillion jump in real estate values, and a $2.9 trillion gain in private savings. While ballooning wealth provides momentum for strong consumer spending, not everyone has benefitted from gains, raising concerns around wealth inequality and calls for tax reform. </a:t>
            </a:r>
          </a:p>
        </p:txBody>
      </p:sp>
      <p:sp>
        <p:nvSpPr>
          <p:cNvPr id="6" name="Content Placeholder 5">
            <a:extLst>
              <a:ext uri="{FF2B5EF4-FFF2-40B4-BE49-F238E27FC236}">
                <a16:creationId xmlns:a16="http://schemas.microsoft.com/office/drawing/2014/main" id="{618D1356-951D-4C30-A9AA-32866735F88D}"/>
              </a:ext>
            </a:extLst>
          </p:cNvPr>
          <p:cNvSpPr>
            <a:spLocks noGrp="1"/>
          </p:cNvSpPr>
          <p:nvPr>
            <p:ph type="body" sz="quarter" idx="15"/>
          </p:nvPr>
        </p:nvSpPr>
        <p:spPr/>
        <p:txBody>
          <a:bodyPr/>
          <a:lstStyle/>
          <a:p>
            <a:r>
              <a:rPr lang="en-US" dirty="0"/>
              <a:t>Household Wealth Surge</a:t>
            </a:r>
          </a:p>
        </p:txBody>
      </p:sp>
      <p:graphicFrame>
        <p:nvGraphicFramePr>
          <p:cNvPr id="25" name="Chart 24">
            <a:extLst>
              <a:ext uri="{FF2B5EF4-FFF2-40B4-BE49-F238E27FC236}">
                <a16:creationId xmlns:a16="http://schemas.microsoft.com/office/drawing/2014/main" id="{48E78524-7E0E-4835-A54B-CEB851CC74EE}"/>
              </a:ext>
            </a:extLst>
          </p:cNvPr>
          <p:cNvGraphicFramePr>
            <a:graphicFrameLocks/>
          </p:cNvGraphicFramePr>
          <p:nvPr>
            <p:extLst>
              <p:ext uri="{D42A27DB-BD31-4B8C-83A1-F6EECF244321}">
                <p14:modId xmlns:p14="http://schemas.microsoft.com/office/powerpoint/2010/main" val="154721333"/>
              </p:ext>
            </p:extLst>
          </p:nvPr>
        </p:nvGraphicFramePr>
        <p:xfrm>
          <a:off x="266700" y="2336033"/>
          <a:ext cx="4034764" cy="2253018"/>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9E6BBBD5-2120-4DC9-98B4-6743C8B4BD71}"/>
              </a:ext>
            </a:extLst>
          </p:cNvPr>
          <p:cNvSpPr txBox="1"/>
          <p:nvPr/>
        </p:nvSpPr>
        <p:spPr>
          <a:xfrm>
            <a:off x="313224" y="2210889"/>
            <a:ext cx="3826265" cy="400110"/>
          </a:xfrm>
          <a:prstGeom prst="rect">
            <a:avLst/>
          </a:prstGeom>
          <a:noFill/>
        </p:spPr>
        <p:txBody>
          <a:bodyPr wrap="square">
            <a:spAutoFit/>
          </a:bodyPr>
          <a:lstStyle/>
          <a:p>
            <a:pPr algn="ctr" defTabSz="1018824">
              <a:defRPr sz="1400" b="0" i="0" u="none" strike="noStrike" kern="1200" spc="0" baseline="0">
                <a:solidFill>
                  <a:prstClr val="black">
                    <a:lumMod val="65000"/>
                    <a:lumOff val="35000"/>
                  </a:prstClr>
                </a:solidFill>
                <a:latin typeface="+mn-lt"/>
                <a:ea typeface="+mn-ea"/>
                <a:cs typeface="+mn-cs"/>
              </a:defRPr>
            </a:pPr>
            <a:r>
              <a:rPr lang="en-US" sz="1000" b="1" dirty="0">
                <a:solidFill>
                  <a:srgbClr val="404040"/>
                </a:solidFill>
                <a:latin typeface="+mj-lt"/>
              </a:rPr>
              <a:t>Household Net Worth</a:t>
            </a:r>
            <a:br>
              <a:rPr lang="en-US" sz="1000" b="1" dirty="0">
                <a:solidFill>
                  <a:srgbClr val="404040"/>
                </a:solidFill>
                <a:latin typeface="+mj-lt"/>
              </a:rPr>
            </a:br>
            <a:r>
              <a:rPr lang="en-US" sz="1000" b="1" dirty="0">
                <a:solidFill>
                  <a:srgbClr val="404040"/>
                </a:solidFill>
                <a:latin typeface="+mj-lt"/>
              </a:rPr>
              <a:t>(in $ Trillions)</a:t>
            </a:r>
          </a:p>
        </p:txBody>
      </p:sp>
      <p:sp>
        <p:nvSpPr>
          <p:cNvPr id="27" name="TextBox 26">
            <a:extLst>
              <a:ext uri="{FF2B5EF4-FFF2-40B4-BE49-F238E27FC236}">
                <a16:creationId xmlns:a16="http://schemas.microsoft.com/office/drawing/2014/main" id="{5878738B-61C3-4262-B022-7FDD03A812C8}"/>
              </a:ext>
            </a:extLst>
          </p:cNvPr>
          <p:cNvSpPr txBox="1"/>
          <p:nvPr/>
        </p:nvSpPr>
        <p:spPr>
          <a:xfrm>
            <a:off x="4924719" y="2228212"/>
            <a:ext cx="3826265" cy="400110"/>
          </a:xfrm>
          <a:prstGeom prst="rect">
            <a:avLst/>
          </a:prstGeom>
          <a:noFill/>
        </p:spPr>
        <p:txBody>
          <a:bodyPr wrap="square">
            <a:spAutoFit/>
          </a:bodyPr>
          <a:lstStyle/>
          <a:p>
            <a:pPr algn="ctr" defTabSz="1018824">
              <a:defRPr sz="1400" b="0" i="0" u="none" strike="noStrike" kern="1200" spc="0" baseline="0">
                <a:solidFill>
                  <a:prstClr val="black">
                    <a:lumMod val="65000"/>
                    <a:lumOff val="35000"/>
                  </a:prstClr>
                </a:solidFill>
                <a:latin typeface="+mn-lt"/>
                <a:ea typeface="+mn-ea"/>
                <a:cs typeface="+mn-cs"/>
              </a:defRPr>
            </a:pPr>
            <a:r>
              <a:rPr lang="en-US" sz="1000" b="1" dirty="0">
                <a:solidFill>
                  <a:srgbClr val="404040"/>
                </a:solidFill>
                <a:latin typeface="+mj-lt"/>
              </a:rPr>
              <a:t>Tappable Home Equity</a:t>
            </a:r>
            <a:br>
              <a:rPr lang="en-US" sz="1000" b="1" dirty="0">
                <a:solidFill>
                  <a:srgbClr val="404040"/>
                </a:solidFill>
                <a:latin typeface="+mj-lt"/>
              </a:rPr>
            </a:br>
            <a:r>
              <a:rPr lang="en-US" sz="1000" b="1" dirty="0">
                <a:solidFill>
                  <a:srgbClr val="404040"/>
                </a:solidFill>
                <a:latin typeface="+mj-lt"/>
              </a:rPr>
              <a:t>(in $ Trillions)</a:t>
            </a:r>
          </a:p>
        </p:txBody>
      </p:sp>
      <p:cxnSp>
        <p:nvCxnSpPr>
          <p:cNvPr id="28" name="Straight Connector 27">
            <a:extLst>
              <a:ext uri="{FF2B5EF4-FFF2-40B4-BE49-F238E27FC236}">
                <a16:creationId xmlns:a16="http://schemas.microsoft.com/office/drawing/2014/main" id="{F8A39B0F-30D3-4BA7-A078-D0F7138D1447}"/>
              </a:ext>
            </a:extLst>
          </p:cNvPr>
          <p:cNvCxnSpPr>
            <a:cxnSpLocks/>
          </p:cNvCxnSpPr>
          <p:nvPr/>
        </p:nvCxnSpPr>
        <p:spPr>
          <a:xfrm>
            <a:off x="4590651" y="2228212"/>
            <a:ext cx="1" cy="2359971"/>
          </a:xfrm>
          <a:prstGeom prst="line">
            <a:avLst/>
          </a:prstGeom>
          <a:noFill/>
          <a:ln w="9525" cap="flat" cmpd="sng" algn="ctr">
            <a:solidFill>
              <a:sysClr val="window" lastClr="FFFFFF">
                <a:lumMod val="85000"/>
              </a:sysClr>
            </a:solidFill>
            <a:prstDash val="dash"/>
          </a:ln>
          <a:effectLst/>
        </p:spPr>
      </p:cxnSp>
      <p:graphicFrame>
        <p:nvGraphicFramePr>
          <p:cNvPr id="29" name="Chart 28">
            <a:extLst>
              <a:ext uri="{FF2B5EF4-FFF2-40B4-BE49-F238E27FC236}">
                <a16:creationId xmlns:a16="http://schemas.microsoft.com/office/drawing/2014/main" id="{181476E6-80C3-4BD6-813E-0B8E5223A817}"/>
              </a:ext>
            </a:extLst>
          </p:cNvPr>
          <p:cNvGraphicFramePr>
            <a:graphicFrameLocks/>
          </p:cNvGraphicFramePr>
          <p:nvPr>
            <p:extLst>
              <p:ext uri="{D42A27DB-BD31-4B8C-83A1-F6EECF244321}">
                <p14:modId xmlns:p14="http://schemas.microsoft.com/office/powerpoint/2010/main" val="2044879968"/>
              </p:ext>
            </p:extLst>
          </p:nvPr>
        </p:nvGraphicFramePr>
        <p:xfrm>
          <a:off x="4920246" y="2461686"/>
          <a:ext cx="3957052" cy="215087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
            <a:extLst>
              <a:ext uri="{FF2B5EF4-FFF2-40B4-BE49-F238E27FC236}">
                <a16:creationId xmlns:a16="http://schemas.microsoft.com/office/drawing/2014/main" id="{1E6D4577-4DF9-46ED-A24E-F4231B30DE4C}"/>
              </a:ext>
            </a:extLst>
          </p:cNvPr>
          <p:cNvSpPr txBox="1">
            <a:spLocks/>
          </p:cNvSpPr>
          <p:nvPr/>
        </p:nvSpPr>
        <p:spPr>
          <a:xfrm>
            <a:off x="266700" y="6520445"/>
            <a:ext cx="6925109" cy="146050"/>
          </a:xfrm>
          <a:prstGeom prst="rect">
            <a:avLst/>
          </a:prstGeom>
        </p:spPr>
        <p:txBody>
          <a:bodyPr vert="horz" lIns="0" tIns="0" rIns="0" bIns="0" rtlCol="0">
            <a:noAutofit/>
          </a:bodyPr>
          <a:lstStyle>
            <a:lvl1pPr marL="0" indent="0" algn="l" defTabSz="685800" rtl="0" eaLnBrk="1" latinLnBrk="0" hangingPunct="1">
              <a:lnSpc>
                <a:spcPct val="100000"/>
              </a:lnSpc>
              <a:spcBef>
                <a:spcPts val="600"/>
              </a:spcBef>
              <a:buClr>
                <a:schemeClr val="accent1"/>
              </a:buClr>
              <a:buFont typeface="Wingdings" panose="05000000000000000000" pitchFamily="2" charset="2"/>
              <a:buNone/>
              <a:defRPr lang="en-US" sz="800" b="0" kern="1200" dirty="0">
                <a:solidFill>
                  <a:schemeClr val="tx2">
                    <a:lumMod val="60000"/>
                    <a:lumOff val="40000"/>
                  </a:schemeClr>
                </a:solidFill>
                <a:latin typeface="+mn-lt"/>
                <a:ea typeface="+mn-ea"/>
                <a:cs typeface="+mn-cs"/>
              </a:defRPr>
            </a:lvl1pPr>
            <a:lvl2pPr marL="182880" indent="-182880" algn="l" defTabSz="685800" rtl="0" eaLnBrk="1" latinLnBrk="0" hangingPunct="1">
              <a:lnSpc>
                <a:spcPct val="100000"/>
              </a:lnSpc>
              <a:spcBef>
                <a:spcPts val="600"/>
              </a:spcBef>
              <a:buClr>
                <a:schemeClr val="accent1"/>
              </a:buClr>
              <a:buFont typeface="Arial" panose="020B0604020202020204" pitchFamily="34" charset="0"/>
              <a:buChar char="•"/>
              <a:defRPr sz="800" kern="1200">
                <a:solidFill>
                  <a:schemeClr val="bg1"/>
                </a:solidFill>
                <a:latin typeface="+mn-lt"/>
                <a:ea typeface="+mn-ea"/>
                <a:cs typeface="+mn-cs"/>
              </a:defRPr>
            </a:lvl2pPr>
            <a:lvl3pPr marL="365760" indent="-182880" algn="l" defTabSz="685800" rtl="0" eaLnBrk="1" latinLnBrk="0" hangingPunct="1">
              <a:lnSpc>
                <a:spcPct val="100000"/>
              </a:lnSpc>
              <a:spcBef>
                <a:spcPts val="600"/>
              </a:spcBef>
              <a:buClr>
                <a:schemeClr val="tx2"/>
              </a:buClr>
              <a:buFont typeface="Calibri" panose="020F0502020204030204" pitchFamily="34" charset="0"/>
              <a:buChar char="–"/>
              <a:defRPr sz="800" kern="1200">
                <a:solidFill>
                  <a:schemeClr val="bg1"/>
                </a:solidFill>
                <a:latin typeface="+mn-lt"/>
                <a:ea typeface="+mn-ea"/>
                <a:cs typeface="+mn-cs"/>
              </a:defRPr>
            </a:lvl3pPr>
            <a:lvl4pPr marL="548640" indent="-182880" algn="l" defTabSz="685800" rtl="0" eaLnBrk="1" latinLnBrk="0" hangingPunct="1">
              <a:lnSpc>
                <a:spcPct val="100000"/>
              </a:lnSpc>
              <a:spcBef>
                <a:spcPts val="600"/>
              </a:spcBef>
              <a:buClr>
                <a:schemeClr val="tx2"/>
              </a:buClr>
              <a:buFont typeface="Arial" panose="020B0604020202020204" pitchFamily="34" charset="0"/>
              <a:buChar char="•"/>
              <a:defRPr sz="800" kern="1200">
                <a:solidFill>
                  <a:schemeClr val="bg1"/>
                </a:solidFill>
                <a:latin typeface="+mn-lt"/>
                <a:ea typeface="+mn-ea"/>
                <a:cs typeface="+mn-cs"/>
              </a:defRPr>
            </a:lvl4pPr>
            <a:lvl5pPr marL="731520" indent="-182880" algn="l" defTabSz="685800" rtl="0" eaLnBrk="1" latinLnBrk="0" hangingPunct="1">
              <a:lnSpc>
                <a:spcPct val="100000"/>
              </a:lnSpc>
              <a:spcBef>
                <a:spcPts val="600"/>
              </a:spcBef>
              <a:buClr>
                <a:schemeClr val="tx2"/>
              </a:buClr>
              <a:buFont typeface="Calibri" panose="020F0502020204030204" pitchFamily="34" charset="0"/>
              <a:buChar char="–"/>
              <a:defRPr sz="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a:t>ACEC RT 2022 Market and Economic Forecast Webinar</a:t>
            </a:r>
          </a:p>
        </p:txBody>
      </p:sp>
    </p:spTree>
    <p:extLst>
      <p:ext uri="{BB962C8B-B14F-4D97-AF65-F5344CB8AC3E}">
        <p14:creationId xmlns:p14="http://schemas.microsoft.com/office/powerpoint/2010/main" val="188680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79E5-06FE-4386-9FB5-0B4B743DCE63}"/>
              </a:ext>
            </a:extLst>
          </p:cNvPr>
          <p:cNvSpPr>
            <a:spLocks noGrp="1"/>
          </p:cNvSpPr>
          <p:nvPr>
            <p:ph type="title"/>
          </p:nvPr>
        </p:nvSpPr>
        <p:spPr/>
        <p:txBody>
          <a:bodyPr/>
          <a:lstStyle/>
          <a:p>
            <a:r>
              <a:rPr lang="en-US" dirty="0"/>
              <a:t>Productivity Drives Margins Higher</a:t>
            </a:r>
          </a:p>
        </p:txBody>
      </p:sp>
      <p:sp>
        <p:nvSpPr>
          <p:cNvPr id="12" name="Text Placeholder 11">
            <a:extLst>
              <a:ext uri="{FF2B5EF4-FFF2-40B4-BE49-F238E27FC236}">
                <a16:creationId xmlns:a16="http://schemas.microsoft.com/office/drawing/2014/main" id="{DA2F3B1A-968F-4C35-A8B9-ABCF10238E31}"/>
              </a:ext>
            </a:extLst>
          </p:cNvPr>
          <p:cNvSpPr>
            <a:spLocks noGrp="1"/>
          </p:cNvSpPr>
          <p:nvPr>
            <p:ph type="body" sz="quarter" idx="14"/>
          </p:nvPr>
        </p:nvSpPr>
        <p:spPr/>
        <p:txBody>
          <a:bodyPr/>
          <a:lstStyle/>
          <a:p>
            <a:r>
              <a:rPr lang="en-US" sz="800" dirty="0"/>
              <a:t>ACEC RT 2022 Market and Economic Forecast Webinar</a:t>
            </a:r>
          </a:p>
        </p:txBody>
      </p:sp>
      <p:sp>
        <p:nvSpPr>
          <p:cNvPr id="4" name="Content Placeholder 3">
            <a:extLst>
              <a:ext uri="{FF2B5EF4-FFF2-40B4-BE49-F238E27FC236}">
                <a16:creationId xmlns:a16="http://schemas.microsoft.com/office/drawing/2014/main" id="{D3508E6F-6D8D-47CD-BE15-7B89064E10B2}"/>
              </a:ext>
            </a:extLst>
          </p:cNvPr>
          <p:cNvSpPr>
            <a:spLocks noGrp="1"/>
          </p:cNvSpPr>
          <p:nvPr>
            <p:ph sz="quarter" idx="13"/>
          </p:nvPr>
        </p:nvSpPr>
        <p:spPr>
          <a:xfrm>
            <a:off x="266701" y="1143000"/>
            <a:ext cx="5494887" cy="1207014"/>
          </a:xfrm>
        </p:spPr>
        <p:txBody>
          <a:bodyPr anchor="t"/>
          <a:lstStyle/>
          <a:p>
            <a:pPr algn="l">
              <a:lnSpc>
                <a:spcPct val="120000"/>
              </a:lnSpc>
              <a:spcBef>
                <a:spcPts val="0"/>
              </a:spcBef>
            </a:pPr>
            <a:r>
              <a:rPr lang="en-US" sz="1050" dirty="0">
                <a:solidFill>
                  <a:srgbClr val="404040"/>
                </a:solidFill>
                <a:latin typeface="+mj-lt"/>
              </a:rPr>
              <a:t>Despite the significant disruptions caused by COVID-19, U.S. companies have delivered impressive financial results through cost-cutting measures and enhanced productivity, driving profit margins to record highs. Although firms now face headwinds as input and labor costs rise, economic conditions remain supported by strong consumer demand, business investment, and an extended inventory restocking cycle.</a:t>
            </a:r>
          </a:p>
        </p:txBody>
      </p:sp>
      <p:sp>
        <p:nvSpPr>
          <p:cNvPr id="5" name="Content Placeholder 4">
            <a:extLst>
              <a:ext uri="{FF2B5EF4-FFF2-40B4-BE49-F238E27FC236}">
                <a16:creationId xmlns:a16="http://schemas.microsoft.com/office/drawing/2014/main" id="{5465FD0F-C199-4D03-A002-EFD1D04D5468}"/>
              </a:ext>
            </a:extLst>
          </p:cNvPr>
          <p:cNvSpPr>
            <a:spLocks noGrp="1"/>
          </p:cNvSpPr>
          <p:nvPr>
            <p:ph sz="quarter" idx="22"/>
          </p:nvPr>
        </p:nvSpPr>
        <p:spPr/>
        <p:txBody>
          <a:bodyPr lIns="137160" tIns="0" rIns="137160" bIns="137160"/>
          <a:lstStyle/>
          <a:p>
            <a:pPr marL="171450" indent="-171450">
              <a:spcBef>
                <a:spcPts val="0"/>
              </a:spcBef>
              <a:spcAft>
                <a:spcPts val="600"/>
              </a:spcAft>
              <a:buFont typeface="Arial" panose="020B0604020202020204" pitchFamily="34" charset="0"/>
              <a:buChar char="•"/>
            </a:pPr>
            <a:r>
              <a:rPr lang="en-US" sz="950" dirty="0"/>
              <a:t>During the initial pandemic shock, corporate earnings and profit margins collapsed due to the unprecedented economic shutdown.</a:t>
            </a:r>
          </a:p>
          <a:p>
            <a:pPr marL="171450" indent="-171450">
              <a:spcBef>
                <a:spcPts val="0"/>
              </a:spcBef>
              <a:spcAft>
                <a:spcPts val="600"/>
              </a:spcAft>
              <a:buFont typeface="Arial" panose="020B0604020202020204" pitchFamily="34" charset="0"/>
              <a:buChar char="•"/>
            </a:pPr>
            <a:r>
              <a:rPr lang="en-US" sz="950" dirty="0"/>
              <a:t>Aided by record levels of fiscal stimulus and low borrowing costs, businesses adapted with technology and operational efficiencies, driving productivity higher. Firms realized these benefits, generating record profits during the vaccine-fueled rebound.</a:t>
            </a:r>
          </a:p>
          <a:p>
            <a:pPr marL="171450" indent="-171450">
              <a:spcBef>
                <a:spcPts val="0"/>
              </a:spcBef>
              <a:spcAft>
                <a:spcPts val="600"/>
              </a:spcAft>
              <a:buFont typeface="Arial" panose="020B0604020202020204" pitchFamily="34" charset="0"/>
              <a:buChar char="•"/>
            </a:pPr>
            <a:r>
              <a:rPr lang="en-US" sz="950" dirty="0"/>
              <a:t>Stock prices reflect both future growth expectations and current operating results. Although last year’s rally was fueled by optimism, this year’s gains have been driven by fundamentals, allowing stocks to grow into the lofty price levels reached last year.</a:t>
            </a:r>
          </a:p>
          <a:p>
            <a:pPr marL="171450" indent="-171450">
              <a:spcBef>
                <a:spcPts val="0"/>
              </a:spcBef>
              <a:spcAft>
                <a:spcPts val="600"/>
              </a:spcAft>
              <a:buFont typeface="Arial" panose="020B0604020202020204" pitchFamily="34" charset="0"/>
              <a:buChar char="•"/>
            </a:pPr>
            <a:r>
              <a:rPr lang="en-US" sz="950" dirty="0"/>
              <a:t>For this upward trend to continue, firms must successfully navigate a range of cost and supply-side pressures that pose risks to future profit margins.</a:t>
            </a:r>
          </a:p>
        </p:txBody>
      </p:sp>
      <p:sp>
        <p:nvSpPr>
          <p:cNvPr id="6" name="Content Placeholder 5">
            <a:extLst>
              <a:ext uri="{FF2B5EF4-FFF2-40B4-BE49-F238E27FC236}">
                <a16:creationId xmlns:a16="http://schemas.microsoft.com/office/drawing/2014/main" id="{618D1356-951D-4C30-A9AA-32866735F88D}"/>
              </a:ext>
            </a:extLst>
          </p:cNvPr>
          <p:cNvSpPr>
            <a:spLocks noGrp="1"/>
          </p:cNvSpPr>
          <p:nvPr>
            <p:ph sz="quarter" idx="20"/>
          </p:nvPr>
        </p:nvSpPr>
        <p:spPr/>
        <p:txBody>
          <a:bodyPr/>
          <a:lstStyle/>
          <a:p>
            <a:r>
              <a:rPr lang="en-US" sz="1100" dirty="0"/>
              <a:t>Observations</a:t>
            </a:r>
          </a:p>
        </p:txBody>
      </p:sp>
      <p:sp>
        <p:nvSpPr>
          <p:cNvPr id="9" name="Content Placeholder 4">
            <a:extLst>
              <a:ext uri="{FF2B5EF4-FFF2-40B4-BE49-F238E27FC236}">
                <a16:creationId xmlns:a16="http://schemas.microsoft.com/office/drawing/2014/main" id="{550354C0-571A-4154-8522-A7920BCF83F3}"/>
              </a:ext>
            </a:extLst>
          </p:cNvPr>
          <p:cNvSpPr txBox="1">
            <a:spLocks/>
          </p:cNvSpPr>
          <p:nvPr/>
        </p:nvSpPr>
        <p:spPr>
          <a:xfrm>
            <a:off x="339769" y="2441815"/>
            <a:ext cx="5355062" cy="276331"/>
          </a:xfrm>
          <a:prstGeom prst="rect">
            <a:avLst/>
          </a:prstGeom>
        </p:spPr>
        <p:txBody>
          <a:bodyPr lIns="0" tIns="0" rIns="0" bIns="0" anchor="t"/>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lnSpc>
                <a:spcPct val="120000"/>
              </a:lnSpc>
              <a:spcBef>
                <a:spcPts val="0"/>
              </a:spcBef>
              <a:spcAft>
                <a:spcPts val="600"/>
              </a:spcAft>
              <a:buFont typeface="Arial" panose="020B0604020202020204" pitchFamily="34" charset="0"/>
              <a:buNone/>
            </a:pPr>
            <a:r>
              <a:rPr lang="en-US" sz="1050" b="1" dirty="0">
                <a:solidFill>
                  <a:srgbClr val="404040"/>
                </a:solidFill>
                <a:latin typeface="+mj-lt"/>
              </a:rPr>
              <a:t>S&amp;P 500 Index: Operating Margins and Forward Earnings</a:t>
            </a:r>
          </a:p>
        </p:txBody>
      </p:sp>
      <p:graphicFrame>
        <p:nvGraphicFramePr>
          <p:cNvPr id="10" name="Chart 9">
            <a:extLst>
              <a:ext uri="{FF2B5EF4-FFF2-40B4-BE49-F238E27FC236}">
                <a16:creationId xmlns:a16="http://schemas.microsoft.com/office/drawing/2014/main" id="{7A6DF080-976D-4E89-B8CA-C42C40D441A5}"/>
              </a:ext>
            </a:extLst>
          </p:cNvPr>
          <p:cNvGraphicFramePr>
            <a:graphicFrameLocks/>
          </p:cNvGraphicFramePr>
          <p:nvPr>
            <p:extLst>
              <p:ext uri="{D42A27DB-BD31-4B8C-83A1-F6EECF244321}">
                <p14:modId xmlns:p14="http://schemas.microsoft.com/office/powerpoint/2010/main" val="1878365937"/>
              </p:ext>
            </p:extLst>
          </p:nvPr>
        </p:nvGraphicFramePr>
        <p:xfrm>
          <a:off x="339768" y="2646751"/>
          <a:ext cx="5355062" cy="34623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27407FEA-BDB3-4FE9-BC2B-5BC19FD7285D}"/>
              </a:ext>
            </a:extLst>
          </p:cNvPr>
          <p:cNvSpPr txBox="1"/>
          <p:nvPr/>
        </p:nvSpPr>
        <p:spPr>
          <a:xfrm>
            <a:off x="266700" y="6132453"/>
            <a:ext cx="1614224" cy="94257"/>
          </a:xfrm>
          <a:prstGeom prst="rect">
            <a:avLst/>
          </a:prstGeom>
          <a:noFill/>
        </p:spPr>
        <p:txBody>
          <a:bodyPr wrap="none" lIns="0" tIns="0" rIns="0" bIns="0" rtlCol="0">
            <a:spAutoFit/>
          </a:bodyPr>
          <a:lstStyle/>
          <a:p>
            <a:pPr>
              <a:lnSpc>
                <a:spcPct val="110000"/>
              </a:lnSpc>
            </a:pPr>
            <a:r>
              <a:rPr lang="en-US" sz="600" dirty="0">
                <a:solidFill>
                  <a:schemeClr val="tx2">
                    <a:lumMod val="60000"/>
                    <a:lumOff val="40000"/>
                  </a:schemeClr>
                </a:solidFill>
              </a:rPr>
              <a:t>Sources: Bloomberg; CAPTRUST Research</a:t>
            </a:r>
          </a:p>
        </p:txBody>
      </p:sp>
    </p:spTree>
    <p:extLst>
      <p:ext uri="{BB962C8B-B14F-4D97-AF65-F5344CB8AC3E}">
        <p14:creationId xmlns:p14="http://schemas.microsoft.com/office/powerpoint/2010/main" val="245723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B6637C-EF3C-47C2-9F11-ACF536501DAF}"/>
              </a:ext>
            </a:extLst>
          </p:cNvPr>
          <p:cNvSpPr>
            <a:spLocks noGrp="1"/>
          </p:cNvSpPr>
          <p:nvPr>
            <p:ph sz="quarter" idx="13"/>
          </p:nvPr>
        </p:nvSpPr>
        <p:spPr>
          <a:xfrm>
            <a:off x="266702" y="1143005"/>
            <a:ext cx="8610596" cy="563645"/>
          </a:xfrm>
        </p:spPr>
        <p:txBody>
          <a:bodyPr/>
          <a:lstStyle/>
          <a:p>
            <a:r>
              <a:rPr lang="en-US" sz="1050" dirty="0"/>
              <a:t>Markets in 2021 were propelled by a strong but bumpy reacceleration of economic activity. Although fundamentals remain in place for continued, albeit moderating, growth, investors continue to weigh a range of risks that will shape the markets’ next phase. </a:t>
            </a:r>
          </a:p>
        </p:txBody>
      </p:sp>
      <p:sp>
        <p:nvSpPr>
          <p:cNvPr id="9" name="Text Placeholder 8">
            <a:extLst>
              <a:ext uri="{FF2B5EF4-FFF2-40B4-BE49-F238E27FC236}">
                <a16:creationId xmlns:a16="http://schemas.microsoft.com/office/drawing/2014/main" id="{145651BD-66B8-48D3-B90D-CC4384C9D8AE}"/>
              </a:ext>
            </a:extLst>
          </p:cNvPr>
          <p:cNvSpPr>
            <a:spLocks noGrp="1"/>
          </p:cNvSpPr>
          <p:nvPr>
            <p:ph type="body" sz="quarter" idx="15"/>
          </p:nvPr>
        </p:nvSpPr>
        <p:spPr/>
        <p:txBody>
          <a:bodyPr/>
          <a:lstStyle/>
          <a:p>
            <a:r>
              <a:rPr lang="en-US" dirty="0"/>
              <a:t>Economic Outlook</a:t>
            </a:r>
          </a:p>
        </p:txBody>
      </p:sp>
      <p:sp>
        <p:nvSpPr>
          <p:cNvPr id="26" name="Rectangle 25">
            <a:extLst>
              <a:ext uri="{FF2B5EF4-FFF2-40B4-BE49-F238E27FC236}">
                <a16:creationId xmlns:a16="http://schemas.microsoft.com/office/drawing/2014/main" id="{914E2C5D-08C5-4175-878C-978802BCCB05}"/>
              </a:ext>
            </a:extLst>
          </p:cNvPr>
          <p:cNvSpPr/>
          <p:nvPr/>
        </p:nvSpPr>
        <p:spPr>
          <a:xfrm>
            <a:off x="254612" y="1936631"/>
            <a:ext cx="4114800" cy="3923635"/>
          </a:xfrm>
          <a:prstGeom prst="rect">
            <a:avLst/>
          </a:prstGeom>
          <a:solidFill>
            <a:srgbClr val="E7E6E6"/>
          </a:solidFill>
          <a:ln w="25400"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prstClr val="white"/>
              </a:solidFill>
              <a:effectLst/>
              <a:uLnTx/>
              <a:uFillTx/>
              <a:latin typeface="Calibri"/>
              <a:ea typeface="+mn-ea"/>
              <a:cs typeface="+mn-cs"/>
            </a:endParaRPr>
          </a:p>
        </p:txBody>
      </p:sp>
      <p:cxnSp>
        <p:nvCxnSpPr>
          <p:cNvPr id="27" name="Straight Connector 26">
            <a:extLst>
              <a:ext uri="{FF2B5EF4-FFF2-40B4-BE49-F238E27FC236}">
                <a16:creationId xmlns:a16="http://schemas.microsoft.com/office/drawing/2014/main" id="{C4C0B336-96DF-4AFD-A07A-86419F038911}"/>
              </a:ext>
            </a:extLst>
          </p:cNvPr>
          <p:cNvCxnSpPr>
            <a:cxnSpLocks/>
          </p:cNvCxnSpPr>
          <p:nvPr/>
        </p:nvCxnSpPr>
        <p:spPr>
          <a:xfrm>
            <a:off x="250120" y="1936125"/>
            <a:ext cx="4114800" cy="0"/>
          </a:xfrm>
          <a:prstGeom prst="line">
            <a:avLst/>
          </a:prstGeom>
          <a:noFill/>
          <a:ln w="19050" cap="flat" cmpd="sng" algn="ctr">
            <a:solidFill>
              <a:srgbClr val="8B1E41"/>
            </a:solidFill>
            <a:prstDash val="solid"/>
          </a:ln>
          <a:effectLst/>
        </p:spPr>
      </p:cxnSp>
      <p:sp>
        <p:nvSpPr>
          <p:cNvPr id="29" name="Rectangle 28">
            <a:extLst>
              <a:ext uri="{FF2B5EF4-FFF2-40B4-BE49-F238E27FC236}">
                <a16:creationId xmlns:a16="http://schemas.microsoft.com/office/drawing/2014/main" id="{BE69A24E-43CD-4D29-89D6-2CD2F9E10427}"/>
              </a:ext>
            </a:extLst>
          </p:cNvPr>
          <p:cNvSpPr/>
          <p:nvPr/>
        </p:nvSpPr>
        <p:spPr>
          <a:xfrm>
            <a:off x="266700" y="1715286"/>
            <a:ext cx="2892701" cy="184666"/>
          </a:xfrm>
          <a:prstGeom prst="rect">
            <a:avLst/>
          </a:prstGeom>
        </p:spPr>
        <p:txBody>
          <a:bodyPr wrap="square" lIns="0" tIns="0" rIns="0" bIns="0">
            <a:spAutoFit/>
          </a:bodyPr>
          <a:lstStyle/>
          <a:p>
            <a:pPr defTabSz="1018824">
              <a:spcBef>
                <a:spcPts val="529"/>
              </a:spcBef>
            </a:pPr>
            <a:r>
              <a:rPr lang="en-US" sz="1200" b="1" dirty="0">
                <a:solidFill>
                  <a:srgbClr val="8B1E41"/>
                </a:solidFill>
                <a:latin typeface="+mj-lt"/>
              </a:rPr>
              <a:t>HEADWINDS</a:t>
            </a:r>
          </a:p>
        </p:txBody>
      </p:sp>
      <p:pic>
        <p:nvPicPr>
          <p:cNvPr id="30" name="Picture 29">
            <a:extLst>
              <a:ext uri="{FF2B5EF4-FFF2-40B4-BE49-F238E27FC236}">
                <a16:creationId xmlns:a16="http://schemas.microsoft.com/office/drawing/2014/main" id="{4737B35A-E759-4850-A80D-E097BDA62B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310377" y="2001504"/>
            <a:ext cx="1014382" cy="862224"/>
          </a:xfrm>
          <a:prstGeom prst="rect">
            <a:avLst/>
          </a:prstGeom>
        </p:spPr>
      </p:pic>
      <p:sp>
        <p:nvSpPr>
          <p:cNvPr id="31" name="Rectangle 30">
            <a:extLst>
              <a:ext uri="{FF2B5EF4-FFF2-40B4-BE49-F238E27FC236}">
                <a16:creationId xmlns:a16="http://schemas.microsoft.com/office/drawing/2014/main" id="{7BF6FF19-B4C1-4AEB-A16F-6B6DC1CCD6AD}"/>
              </a:ext>
            </a:extLst>
          </p:cNvPr>
          <p:cNvSpPr/>
          <p:nvPr/>
        </p:nvSpPr>
        <p:spPr>
          <a:xfrm>
            <a:off x="385306" y="2056280"/>
            <a:ext cx="3783282" cy="3548472"/>
          </a:xfrm>
          <a:prstGeom prst="rect">
            <a:avLst/>
          </a:prstGeom>
          <a:noFill/>
        </p:spPr>
        <p:txBody>
          <a:bodyPr wrap="square" lIns="0" tIns="0" rIns="0" bIns="0">
            <a:spAutoFit/>
          </a:bodyPr>
          <a:lstStyle/>
          <a:p>
            <a:pPr defTabSz="1018824">
              <a:lnSpc>
                <a:spcPct val="110000"/>
              </a:lnSpc>
              <a:spcAft>
                <a:spcPts val="600"/>
              </a:spcAft>
            </a:pPr>
            <a:r>
              <a:rPr lang="en-US" sz="1000" b="1" dirty="0">
                <a:solidFill>
                  <a:srgbClr val="404040"/>
                </a:solidFill>
                <a:latin typeface="+mj-lt"/>
              </a:rPr>
              <a:t>Variants Raise Specter of Winter Surge</a:t>
            </a:r>
          </a:p>
          <a:p>
            <a:pPr marL="171450" indent="-171450" defTabSz="1018824">
              <a:lnSpc>
                <a:spcPct val="110000"/>
              </a:lnSpc>
              <a:spcAft>
                <a:spcPts val="600"/>
              </a:spcAft>
              <a:buFont typeface="Arial" panose="020B0604020202020204" pitchFamily="34" charset="0"/>
              <a:buChar char="•"/>
            </a:pPr>
            <a:r>
              <a:rPr lang="en-US" sz="900" dirty="0">
                <a:solidFill>
                  <a:srgbClr val="404040"/>
                </a:solidFill>
                <a:latin typeface="+mj-lt"/>
              </a:rPr>
              <a:t>New virus variants continue to rattle markets. </a:t>
            </a:r>
            <a:br>
              <a:rPr lang="en-US" sz="900" dirty="0">
                <a:solidFill>
                  <a:srgbClr val="404040"/>
                </a:solidFill>
                <a:latin typeface="+mj-lt"/>
              </a:rPr>
            </a:br>
            <a:r>
              <a:rPr lang="en-US" sz="900" dirty="0">
                <a:solidFill>
                  <a:srgbClr val="404040"/>
                </a:solidFill>
                <a:latin typeface="+mj-lt"/>
              </a:rPr>
              <a:t>Omicron represents an uncertain threat given </a:t>
            </a:r>
            <a:br>
              <a:rPr lang="en-US" sz="900" dirty="0">
                <a:solidFill>
                  <a:srgbClr val="404040"/>
                </a:solidFill>
                <a:latin typeface="+mj-lt"/>
              </a:rPr>
            </a:br>
            <a:r>
              <a:rPr lang="en-US" sz="900" dirty="0">
                <a:solidFill>
                  <a:srgbClr val="404040"/>
                </a:solidFill>
                <a:latin typeface="+mj-lt"/>
              </a:rPr>
              <a:t>reports of high transmissibility. However, given</a:t>
            </a:r>
            <a:br>
              <a:rPr lang="en-US" sz="900" dirty="0">
                <a:solidFill>
                  <a:srgbClr val="404040"/>
                </a:solidFill>
                <a:latin typeface="+mj-lt"/>
              </a:rPr>
            </a:br>
            <a:r>
              <a:rPr lang="en-US" sz="900" dirty="0">
                <a:solidFill>
                  <a:srgbClr val="404040"/>
                </a:solidFill>
                <a:latin typeface="+mj-lt"/>
              </a:rPr>
              <a:t>its milder symptoms, this could also mark the </a:t>
            </a:r>
            <a:br>
              <a:rPr lang="en-US" sz="900" dirty="0">
                <a:solidFill>
                  <a:srgbClr val="404040"/>
                </a:solidFill>
                <a:latin typeface="+mj-lt"/>
              </a:rPr>
            </a:br>
            <a:r>
              <a:rPr lang="en-US" sz="900" dirty="0">
                <a:solidFill>
                  <a:srgbClr val="404040"/>
                </a:solidFill>
                <a:latin typeface="+mj-lt"/>
              </a:rPr>
              <a:t>beginning of COVID-19’s transition from pandemic to endemic.</a:t>
            </a:r>
            <a:endParaRPr lang="en-US" sz="900" dirty="0">
              <a:solidFill>
                <a:srgbClr val="404040"/>
              </a:solidFill>
              <a:highlight>
                <a:srgbClr val="FFFF00"/>
              </a:highlight>
              <a:latin typeface="+mj-lt"/>
            </a:endParaRPr>
          </a:p>
          <a:p>
            <a:pPr defTabSz="1018824">
              <a:lnSpc>
                <a:spcPct val="110000"/>
              </a:lnSpc>
              <a:spcAft>
                <a:spcPts val="600"/>
              </a:spcAft>
            </a:pPr>
            <a:r>
              <a:rPr lang="en-US" sz="1000" b="1" dirty="0">
                <a:solidFill>
                  <a:srgbClr val="404040"/>
                </a:solidFill>
                <a:latin typeface="+mj-lt"/>
              </a:rPr>
              <a:t>As Inflation Fears Mount…</a:t>
            </a:r>
          </a:p>
          <a:p>
            <a:pPr marL="171450" indent="-171450" defTabSz="1018824">
              <a:lnSpc>
                <a:spcPct val="110000"/>
              </a:lnSpc>
              <a:spcAft>
                <a:spcPts val="600"/>
              </a:spcAft>
              <a:buFont typeface="Arial" panose="020B0604020202020204" pitchFamily="34" charset="0"/>
              <a:buChar char="•"/>
            </a:pPr>
            <a:r>
              <a:rPr lang="en-US" sz="900" dirty="0">
                <a:solidFill>
                  <a:srgbClr val="404040"/>
                </a:solidFill>
                <a:latin typeface="+mj-lt"/>
              </a:rPr>
              <a:t>The November Consumer Price Index (CPI ) reached a 40-year high level of 6.8%. Although skewed by outliers in categories such as energy and transportation, robust demand, supply constraints, and rising wages and housing costs suggest more persistent inflationary pressures may be ahead.</a:t>
            </a:r>
          </a:p>
          <a:p>
            <a:pPr defTabSz="1018824">
              <a:lnSpc>
                <a:spcPct val="110000"/>
              </a:lnSpc>
              <a:spcAft>
                <a:spcPts val="600"/>
              </a:spcAft>
            </a:pPr>
            <a:r>
              <a:rPr lang="en-US" sz="1000" b="1" dirty="0">
                <a:solidFill>
                  <a:srgbClr val="404040"/>
                </a:solidFill>
                <a:latin typeface="+mj-lt"/>
              </a:rPr>
              <a:t>…Central Bank Hawks Kettle</a:t>
            </a:r>
          </a:p>
          <a:p>
            <a:pPr marL="171450" indent="-171450" defTabSz="1018824">
              <a:lnSpc>
                <a:spcPct val="110000"/>
              </a:lnSpc>
              <a:spcAft>
                <a:spcPts val="600"/>
              </a:spcAft>
              <a:buFont typeface="Arial" panose="020B0604020202020204" pitchFamily="34" charset="0"/>
              <a:buChar char="•"/>
            </a:pPr>
            <a:r>
              <a:rPr lang="en-US" sz="900" dirty="0">
                <a:solidFill>
                  <a:srgbClr val="404040"/>
                </a:solidFill>
                <a:latin typeface="+mj-lt"/>
              </a:rPr>
              <a:t>The Federal Reserve has joined other global central banks in emphasizing inflation risks in statements on future policy. In December, it doubled the pace of tapering its asset purchases, paving the way for rate hikes in 2022.</a:t>
            </a:r>
          </a:p>
          <a:p>
            <a:pPr marL="171450" indent="-171450" defTabSz="1018824">
              <a:lnSpc>
                <a:spcPct val="110000"/>
              </a:lnSpc>
              <a:spcAft>
                <a:spcPts val="600"/>
              </a:spcAft>
              <a:buFont typeface="Arial" panose="020B0604020202020204" pitchFamily="34" charset="0"/>
              <a:buChar char="•"/>
            </a:pPr>
            <a:r>
              <a:rPr lang="en-US" sz="900" dirty="0">
                <a:solidFill>
                  <a:srgbClr val="404040"/>
                </a:solidFill>
                <a:latin typeface="+mj-lt"/>
              </a:rPr>
              <a:t>The pace of tightening will be driven by how sticky inflation is relative to virus threats and labor conditions. This raises the risks of policy error if the Fed acts too soon—or waits too long.</a:t>
            </a:r>
          </a:p>
        </p:txBody>
      </p:sp>
      <p:sp>
        <p:nvSpPr>
          <p:cNvPr id="32" name="Rectangle 31">
            <a:extLst>
              <a:ext uri="{FF2B5EF4-FFF2-40B4-BE49-F238E27FC236}">
                <a16:creationId xmlns:a16="http://schemas.microsoft.com/office/drawing/2014/main" id="{2963548B-5165-41F2-A982-C21B527AB59D}"/>
              </a:ext>
            </a:extLst>
          </p:cNvPr>
          <p:cNvSpPr/>
          <p:nvPr/>
        </p:nvSpPr>
        <p:spPr>
          <a:xfrm>
            <a:off x="407012" y="3213358"/>
            <a:ext cx="4267200" cy="148117"/>
          </a:xfrm>
          <a:prstGeom prst="rect">
            <a:avLst/>
          </a:prstGeom>
        </p:spPr>
        <p:txBody>
          <a:bodyPr wrap="square" lIns="0" tIns="0" rIns="0" bIns="0">
            <a:spAutoFit/>
          </a:bodyPr>
          <a:lstStyle/>
          <a:p>
            <a:pPr defTabSz="1018824">
              <a:lnSpc>
                <a:spcPts val="1300"/>
              </a:lnSpc>
              <a:spcAft>
                <a:spcPts val="300"/>
              </a:spcAft>
            </a:pPr>
            <a:endParaRPr lang="en-US" sz="750">
              <a:solidFill>
                <a:srgbClr val="404040"/>
              </a:solidFill>
              <a:latin typeface="Gotham Book" panose="02000604040000020004" pitchFamily="50" charset="0"/>
            </a:endParaRPr>
          </a:p>
        </p:txBody>
      </p:sp>
      <p:sp>
        <p:nvSpPr>
          <p:cNvPr id="33" name="Rectangle 32">
            <a:extLst>
              <a:ext uri="{FF2B5EF4-FFF2-40B4-BE49-F238E27FC236}">
                <a16:creationId xmlns:a16="http://schemas.microsoft.com/office/drawing/2014/main" id="{2AD1D938-6F97-4520-BD61-956A876F0E95}"/>
              </a:ext>
            </a:extLst>
          </p:cNvPr>
          <p:cNvSpPr/>
          <p:nvPr/>
        </p:nvSpPr>
        <p:spPr>
          <a:xfrm>
            <a:off x="4767307" y="1939767"/>
            <a:ext cx="4109991" cy="3920499"/>
          </a:xfrm>
          <a:prstGeom prst="rect">
            <a:avLst/>
          </a:prstGeom>
          <a:solidFill>
            <a:srgbClr val="E7E6E6"/>
          </a:solidFill>
          <a:ln w="25400"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prstClr val="white"/>
              </a:solidFill>
              <a:effectLst/>
              <a:uLnTx/>
              <a:uFillTx/>
              <a:latin typeface="Calibri"/>
              <a:ea typeface="+mn-ea"/>
              <a:cs typeface="+mn-cs"/>
            </a:endParaRPr>
          </a:p>
        </p:txBody>
      </p:sp>
      <p:cxnSp>
        <p:nvCxnSpPr>
          <p:cNvPr id="34" name="Straight Connector 33">
            <a:extLst>
              <a:ext uri="{FF2B5EF4-FFF2-40B4-BE49-F238E27FC236}">
                <a16:creationId xmlns:a16="http://schemas.microsoft.com/office/drawing/2014/main" id="{4C8C5CC9-1BFC-48F7-BCF0-0790DBE3CFDF}"/>
              </a:ext>
            </a:extLst>
          </p:cNvPr>
          <p:cNvCxnSpPr>
            <a:cxnSpLocks/>
          </p:cNvCxnSpPr>
          <p:nvPr/>
        </p:nvCxnSpPr>
        <p:spPr>
          <a:xfrm flipV="1">
            <a:off x="4767307" y="1936125"/>
            <a:ext cx="4109991" cy="3646"/>
          </a:xfrm>
          <a:prstGeom prst="line">
            <a:avLst/>
          </a:prstGeom>
          <a:noFill/>
          <a:ln w="19050" cap="flat" cmpd="sng" algn="ctr">
            <a:solidFill>
              <a:srgbClr val="035D67"/>
            </a:solidFill>
            <a:prstDash val="solid"/>
          </a:ln>
          <a:effectLst/>
        </p:spPr>
      </p:cxnSp>
      <p:sp>
        <p:nvSpPr>
          <p:cNvPr id="35" name="Rectangle 34">
            <a:extLst>
              <a:ext uri="{FF2B5EF4-FFF2-40B4-BE49-F238E27FC236}">
                <a16:creationId xmlns:a16="http://schemas.microsoft.com/office/drawing/2014/main" id="{B886AB04-A216-4B1E-93C4-40B1E9B0E7DC}"/>
              </a:ext>
            </a:extLst>
          </p:cNvPr>
          <p:cNvSpPr/>
          <p:nvPr/>
        </p:nvSpPr>
        <p:spPr>
          <a:xfrm>
            <a:off x="4767307" y="1716319"/>
            <a:ext cx="2892701" cy="184666"/>
          </a:xfrm>
          <a:prstGeom prst="rect">
            <a:avLst/>
          </a:prstGeom>
        </p:spPr>
        <p:txBody>
          <a:bodyPr wrap="square" lIns="0" tIns="0" rIns="0" bIns="0">
            <a:spAutoFit/>
          </a:bodyPr>
          <a:lstStyle/>
          <a:p>
            <a:pPr defTabSz="1018824">
              <a:spcBef>
                <a:spcPts val="529"/>
              </a:spcBef>
            </a:pPr>
            <a:r>
              <a:rPr lang="en-US" sz="1200" b="1" dirty="0">
                <a:solidFill>
                  <a:srgbClr val="035D67"/>
                </a:solidFill>
                <a:latin typeface="+mj-lt"/>
              </a:rPr>
              <a:t>TAILWINDS</a:t>
            </a:r>
          </a:p>
        </p:txBody>
      </p:sp>
      <p:pic>
        <p:nvPicPr>
          <p:cNvPr id="36" name="Picture 35">
            <a:extLst>
              <a:ext uri="{FF2B5EF4-FFF2-40B4-BE49-F238E27FC236}">
                <a16:creationId xmlns:a16="http://schemas.microsoft.com/office/drawing/2014/main" id="{87540D75-9C40-407B-A17A-B6DACBAAF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27162" y="2017449"/>
            <a:ext cx="1066728" cy="906718"/>
          </a:xfrm>
          <a:prstGeom prst="rect">
            <a:avLst/>
          </a:prstGeom>
        </p:spPr>
      </p:pic>
      <p:sp>
        <p:nvSpPr>
          <p:cNvPr id="37" name="Rectangle 36">
            <a:extLst>
              <a:ext uri="{FF2B5EF4-FFF2-40B4-BE49-F238E27FC236}">
                <a16:creationId xmlns:a16="http://schemas.microsoft.com/office/drawing/2014/main" id="{FE09F680-69ED-4A7A-8A5F-941A73F8B465}"/>
              </a:ext>
            </a:extLst>
          </p:cNvPr>
          <p:cNvSpPr/>
          <p:nvPr/>
        </p:nvSpPr>
        <p:spPr>
          <a:xfrm>
            <a:off x="247481" y="5901033"/>
            <a:ext cx="8625311" cy="421671"/>
          </a:xfrm>
          <a:prstGeom prst="rect">
            <a:avLst/>
          </a:prstGeom>
          <a:solidFill>
            <a:srgbClr val="415464"/>
          </a:solidFill>
          <a:ln w="25400"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1588" b="0" i="0" u="none" strike="noStrike" kern="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F0803AA4-FA3F-49AD-AC23-9BB5D0C304D6}"/>
              </a:ext>
            </a:extLst>
          </p:cNvPr>
          <p:cNvSpPr/>
          <p:nvPr/>
        </p:nvSpPr>
        <p:spPr>
          <a:xfrm>
            <a:off x="385306" y="5965965"/>
            <a:ext cx="8201433" cy="282641"/>
          </a:xfrm>
          <a:prstGeom prst="rect">
            <a:avLst/>
          </a:prstGeom>
        </p:spPr>
        <p:txBody>
          <a:bodyPr wrap="square" lIns="0" tIns="0" rIns="0" bIns="0" anchor="t">
            <a:spAutoFit/>
          </a:bodyPr>
          <a:lstStyle/>
          <a:p>
            <a:pPr algn="ctr" defTabSz="1018824">
              <a:lnSpc>
                <a:spcPct val="120000"/>
              </a:lnSpc>
            </a:pPr>
            <a:r>
              <a:rPr lang="en-US" sz="800" b="1" dirty="0">
                <a:solidFill>
                  <a:prstClr val="white"/>
                </a:solidFill>
                <a:latin typeface="+mj-lt"/>
              </a:rPr>
              <a:t>Following a third year of outsized equity returns, investors should not be complacent. Although fundamentals remain strong, the global economy now faces a risky transition as exceptional stimulus fades into a tighter policy environment even as virus risks remain.</a:t>
            </a:r>
          </a:p>
        </p:txBody>
      </p:sp>
      <p:sp>
        <p:nvSpPr>
          <p:cNvPr id="39" name="Rectangle 38">
            <a:extLst>
              <a:ext uri="{FF2B5EF4-FFF2-40B4-BE49-F238E27FC236}">
                <a16:creationId xmlns:a16="http://schemas.microsoft.com/office/drawing/2014/main" id="{FF61CE09-0E5F-4C9F-80C2-035D263735F8}"/>
              </a:ext>
            </a:extLst>
          </p:cNvPr>
          <p:cNvSpPr/>
          <p:nvPr/>
        </p:nvSpPr>
        <p:spPr>
          <a:xfrm>
            <a:off x="4896592" y="2056835"/>
            <a:ext cx="3897298" cy="3700821"/>
          </a:xfrm>
          <a:prstGeom prst="rect">
            <a:avLst/>
          </a:prstGeom>
          <a:noFill/>
        </p:spPr>
        <p:txBody>
          <a:bodyPr wrap="square" lIns="0" tIns="0" rIns="0" bIns="0">
            <a:spAutoFit/>
          </a:bodyPr>
          <a:lstStyle/>
          <a:p>
            <a:pPr defTabSz="1018824">
              <a:lnSpc>
                <a:spcPct val="110000"/>
              </a:lnSpc>
              <a:spcAft>
                <a:spcPts val="600"/>
              </a:spcAft>
            </a:pPr>
            <a:r>
              <a:rPr lang="en-US" sz="1000" b="1" dirty="0">
                <a:solidFill>
                  <a:srgbClr val="404040"/>
                </a:solidFill>
                <a:latin typeface="+mj-lt"/>
              </a:rPr>
              <a:t>Buying Power</a:t>
            </a:r>
          </a:p>
          <a:p>
            <a:pPr marL="171450" indent="-171450" defTabSz="1018824">
              <a:lnSpc>
                <a:spcPct val="110000"/>
              </a:lnSpc>
              <a:spcAft>
                <a:spcPts val="600"/>
              </a:spcAft>
              <a:buFont typeface="Arial" panose="020B0604020202020204" pitchFamily="34" charset="0"/>
              <a:buChar char="•"/>
            </a:pPr>
            <a:r>
              <a:rPr lang="en-US" sz="900" dirty="0">
                <a:solidFill>
                  <a:srgbClr val="404040"/>
                </a:solidFill>
                <a:latin typeface="+mj-lt"/>
              </a:rPr>
              <a:t>The consumer is the engine of the global </a:t>
            </a:r>
            <a:br>
              <a:rPr lang="en-US" sz="900" dirty="0">
                <a:solidFill>
                  <a:srgbClr val="404040"/>
                </a:solidFill>
                <a:latin typeface="+mj-lt"/>
              </a:rPr>
            </a:br>
            <a:r>
              <a:rPr lang="en-US" sz="900" dirty="0">
                <a:solidFill>
                  <a:srgbClr val="404040"/>
                </a:solidFill>
                <a:latin typeface="+mj-lt"/>
              </a:rPr>
              <a:t>economy, and U.S. household balance sheets are </a:t>
            </a:r>
            <a:br>
              <a:rPr lang="en-US" sz="900" dirty="0">
                <a:solidFill>
                  <a:srgbClr val="404040"/>
                </a:solidFill>
                <a:latin typeface="+mj-lt"/>
              </a:rPr>
            </a:br>
            <a:r>
              <a:rPr lang="en-US" sz="900" dirty="0">
                <a:solidFill>
                  <a:srgbClr val="404040"/>
                </a:solidFill>
                <a:latin typeface="+mj-lt"/>
              </a:rPr>
              <a:t>uncommonly strong following several years of asset </a:t>
            </a:r>
            <a:br>
              <a:rPr lang="en-US" sz="900" dirty="0">
                <a:solidFill>
                  <a:srgbClr val="404040"/>
                </a:solidFill>
                <a:latin typeface="+mj-lt"/>
              </a:rPr>
            </a:br>
            <a:r>
              <a:rPr lang="en-US" sz="900" dirty="0">
                <a:solidFill>
                  <a:srgbClr val="404040"/>
                </a:solidFill>
                <a:latin typeface="+mj-lt"/>
              </a:rPr>
              <a:t>price gains, lower costs, and stimulus checks. The </a:t>
            </a:r>
            <a:br>
              <a:rPr lang="en-US" sz="900" dirty="0">
                <a:solidFill>
                  <a:srgbClr val="404040"/>
                </a:solidFill>
                <a:latin typeface="+mj-lt"/>
              </a:rPr>
            </a:br>
            <a:r>
              <a:rPr lang="en-US" sz="900" dirty="0">
                <a:solidFill>
                  <a:srgbClr val="404040"/>
                </a:solidFill>
                <a:latin typeface="+mj-lt"/>
              </a:rPr>
              <a:t>result is trillions of dollars in excess savings that will </a:t>
            </a:r>
            <a:br>
              <a:rPr lang="en-US" sz="900" dirty="0">
                <a:solidFill>
                  <a:srgbClr val="404040"/>
                </a:solidFill>
                <a:latin typeface="+mj-lt"/>
              </a:rPr>
            </a:br>
            <a:r>
              <a:rPr lang="en-US" sz="900" dirty="0">
                <a:solidFill>
                  <a:srgbClr val="404040"/>
                </a:solidFill>
                <a:latin typeface="+mj-lt"/>
              </a:rPr>
              <a:t>buoy demand into 2022.</a:t>
            </a:r>
          </a:p>
          <a:p>
            <a:pPr defTabSz="1018824">
              <a:lnSpc>
                <a:spcPct val="110000"/>
              </a:lnSpc>
              <a:spcAft>
                <a:spcPts val="600"/>
              </a:spcAft>
            </a:pPr>
            <a:r>
              <a:rPr lang="en-US" sz="1000" b="1" dirty="0">
                <a:solidFill>
                  <a:srgbClr val="404040"/>
                </a:solidFill>
                <a:latin typeface="+mj-lt"/>
              </a:rPr>
              <a:t>Strong Fundamentals</a:t>
            </a:r>
          </a:p>
          <a:p>
            <a:pPr marL="171450" indent="-171450" defTabSz="1018824">
              <a:lnSpc>
                <a:spcPct val="110000"/>
              </a:lnSpc>
              <a:spcAft>
                <a:spcPts val="600"/>
              </a:spcAft>
              <a:buFont typeface="Arial" panose="020B0604020202020204" pitchFamily="34" charset="0"/>
              <a:buChar char="•"/>
            </a:pPr>
            <a:r>
              <a:rPr lang="en-US" sz="900" dirty="0">
                <a:solidFill>
                  <a:srgbClr val="404040"/>
                </a:solidFill>
                <a:latin typeface="+mj-lt"/>
              </a:rPr>
              <a:t>Corporate profit margins exploded in 2021 as pandemic-driven cost-containment measures met a surge of pent-up demand, resulting in an estimated 45% pop in S&amp;P 500 earnings—far in excess of the 5% average growth seen over the past decade.</a:t>
            </a:r>
          </a:p>
          <a:p>
            <a:pPr marL="171450" indent="-171450" defTabSz="1018824">
              <a:lnSpc>
                <a:spcPct val="110000"/>
              </a:lnSpc>
              <a:spcAft>
                <a:spcPts val="600"/>
              </a:spcAft>
              <a:buFont typeface="Arial" panose="020B0604020202020204" pitchFamily="34" charset="0"/>
              <a:buChar char="•"/>
            </a:pPr>
            <a:r>
              <a:rPr lang="en-US" sz="900" dirty="0">
                <a:solidFill>
                  <a:srgbClr val="404040"/>
                </a:solidFill>
                <a:latin typeface="+mj-lt"/>
              </a:rPr>
              <a:t>Even as earnings growth returns to earth and input costs rise, easing supply chains and an extended inventory restocking cycle bode well for continued above-trend earnings growth.</a:t>
            </a:r>
          </a:p>
          <a:p>
            <a:pPr defTabSz="1018824">
              <a:lnSpc>
                <a:spcPct val="110000"/>
              </a:lnSpc>
              <a:spcAft>
                <a:spcPts val="600"/>
              </a:spcAft>
            </a:pPr>
            <a:r>
              <a:rPr lang="en-US" sz="1000" b="1" dirty="0">
                <a:solidFill>
                  <a:srgbClr val="404040"/>
                </a:solidFill>
                <a:latin typeface="+mj-lt"/>
              </a:rPr>
              <a:t>Tight Labor Markets Push Wages Higher</a:t>
            </a:r>
          </a:p>
          <a:p>
            <a:pPr marL="171450" indent="-171450" defTabSz="1018824">
              <a:lnSpc>
                <a:spcPct val="110000"/>
              </a:lnSpc>
              <a:spcAft>
                <a:spcPts val="600"/>
              </a:spcAft>
              <a:buFont typeface="Arial" panose="020B0604020202020204" pitchFamily="34" charset="0"/>
              <a:buChar char="•"/>
            </a:pPr>
            <a:r>
              <a:rPr lang="en-US" sz="900" dirty="0">
                <a:solidFill>
                  <a:srgbClr val="404040"/>
                </a:solidFill>
                <a:latin typeface="+mj-lt"/>
              </a:rPr>
              <a:t>Rising wages will help fill the gap left by the winding down of government stimulus, particularly as inflation pressure falls. A combination of higher pay, pandemic progress, and fewer childcare constraints could entice workers sidelined by the pandemic back to the workplace.</a:t>
            </a:r>
          </a:p>
        </p:txBody>
      </p:sp>
      <p:sp>
        <p:nvSpPr>
          <p:cNvPr id="48" name="Text Placeholder 47">
            <a:extLst>
              <a:ext uri="{FF2B5EF4-FFF2-40B4-BE49-F238E27FC236}">
                <a16:creationId xmlns:a16="http://schemas.microsoft.com/office/drawing/2014/main" id="{68D02A32-31AF-4190-A1BE-74B5A0138C43}"/>
              </a:ext>
            </a:extLst>
          </p:cNvPr>
          <p:cNvSpPr>
            <a:spLocks noGrp="1"/>
          </p:cNvSpPr>
          <p:nvPr>
            <p:ph type="body" sz="quarter" idx="14"/>
          </p:nvPr>
        </p:nvSpPr>
        <p:spPr/>
        <p:txBody>
          <a:bodyPr/>
          <a:lstStyle/>
          <a:p>
            <a:r>
              <a:rPr lang="en-US" sz="800" dirty="0"/>
              <a:t>ACEC RT 2022 Market and Economic Forecast Webinar</a:t>
            </a:r>
          </a:p>
        </p:txBody>
      </p:sp>
    </p:spTree>
    <p:extLst>
      <p:ext uri="{BB962C8B-B14F-4D97-AF65-F5344CB8AC3E}">
        <p14:creationId xmlns:p14="http://schemas.microsoft.com/office/powerpoint/2010/main" val="312423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79E5-06FE-4386-9FB5-0B4B743DCE63}"/>
              </a:ext>
            </a:extLst>
          </p:cNvPr>
          <p:cNvSpPr>
            <a:spLocks noGrp="1"/>
          </p:cNvSpPr>
          <p:nvPr>
            <p:ph type="title"/>
          </p:nvPr>
        </p:nvSpPr>
        <p:spPr/>
        <p:txBody>
          <a:bodyPr/>
          <a:lstStyle/>
          <a:p>
            <a:r>
              <a:rPr lang="en-US" dirty="0"/>
              <a:t>Household Wealth Surge Sustains Growth</a:t>
            </a:r>
          </a:p>
        </p:txBody>
      </p:sp>
      <p:sp>
        <p:nvSpPr>
          <p:cNvPr id="23" name="Text Placeholder 22">
            <a:extLst>
              <a:ext uri="{FF2B5EF4-FFF2-40B4-BE49-F238E27FC236}">
                <a16:creationId xmlns:a16="http://schemas.microsoft.com/office/drawing/2014/main" id="{C65C6C35-12BE-44BB-A4F1-94C82D98C946}"/>
              </a:ext>
            </a:extLst>
          </p:cNvPr>
          <p:cNvSpPr>
            <a:spLocks noGrp="1"/>
          </p:cNvSpPr>
          <p:nvPr>
            <p:ph type="body" sz="quarter" idx="14"/>
          </p:nvPr>
        </p:nvSpPr>
        <p:spPr/>
        <p:txBody>
          <a:bodyPr/>
          <a:lstStyle/>
          <a:p>
            <a:r>
              <a:rPr lang="en-US" sz="800" dirty="0"/>
              <a:t>ACEC RT 2022 Market and Economic Forecast Webinar</a:t>
            </a:r>
          </a:p>
        </p:txBody>
      </p:sp>
      <p:sp>
        <p:nvSpPr>
          <p:cNvPr id="4" name="Content Placeholder 3">
            <a:extLst>
              <a:ext uri="{FF2B5EF4-FFF2-40B4-BE49-F238E27FC236}">
                <a16:creationId xmlns:a16="http://schemas.microsoft.com/office/drawing/2014/main" id="{D3508E6F-6D8D-47CD-BE15-7B89064E10B2}"/>
              </a:ext>
            </a:extLst>
          </p:cNvPr>
          <p:cNvSpPr>
            <a:spLocks noGrp="1"/>
          </p:cNvSpPr>
          <p:nvPr>
            <p:ph sz="quarter" idx="13"/>
          </p:nvPr>
        </p:nvSpPr>
        <p:spPr>
          <a:xfrm>
            <a:off x="266701" y="1143000"/>
            <a:ext cx="5494887" cy="1228111"/>
          </a:xfrm>
        </p:spPr>
        <p:txBody>
          <a:bodyPr anchor="t"/>
          <a:lstStyle/>
          <a:p>
            <a:pPr algn="l">
              <a:lnSpc>
                <a:spcPct val="110000"/>
              </a:lnSpc>
              <a:spcBef>
                <a:spcPts val="0"/>
              </a:spcBef>
            </a:pPr>
            <a:r>
              <a:rPr lang="en-US" sz="1050" dirty="0">
                <a:solidFill>
                  <a:srgbClr val="404040"/>
                </a:solidFill>
                <a:latin typeface="+mj-lt"/>
              </a:rPr>
              <a:t>Despite the personal and economic trauma caused by the COVID-19 pandemic, U.S. household wealth swelled by nearly $30 trillion since the end of 2019 through the combination of massive fiscal support and stimulus programs and surging asset prices. Although the direct impacts of fiscal stimulus are now fading, solid wage growth will provide further support to household balance sheets in 2022 and beyond.</a:t>
            </a:r>
          </a:p>
        </p:txBody>
      </p:sp>
      <p:sp>
        <p:nvSpPr>
          <p:cNvPr id="5" name="Content Placeholder 4">
            <a:extLst>
              <a:ext uri="{FF2B5EF4-FFF2-40B4-BE49-F238E27FC236}">
                <a16:creationId xmlns:a16="http://schemas.microsoft.com/office/drawing/2014/main" id="{5465FD0F-C199-4D03-A002-EFD1D04D5468}"/>
              </a:ext>
            </a:extLst>
          </p:cNvPr>
          <p:cNvSpPr>
            <a:spLocks noGrp="1"/>
          </p:cNvSpPr>
          <p:nvPr>
            <p:ph sz="quarter" idx="22"/>
          </p:nvPr>
        </p:nvSpPr>
        <p:spPr/>
        <p:txBody>
          <a:bodyPr/>
          <a:lstStyle/>
          <a:p>
            <a:pPr marL="171450" indent="-171450">
              <a:spcBef>
                <a:spcPts val="0"/>
              </a:spcBef>
              <a:spcAft>
                <a:spcPts val="600"/>
              </a:spcAft>
              <a:buFont typeface="Arial" panose="020B0604020202020204" pitchFamily="34" charset="0"/>
              <a:buChar char="•"/>
            </a:pPr>
            <a:r>
              <a:rPr lang="en-US" sz="950" dirty="0"/>
              <a:t>Consumer balance sheets have never been stronger. Household wealth surged over the past two years, propelled by financial and real estate asset prices and elevated savings rates.</a:t>
            </a:r>
          </a:p>
          <a:p>
            <a:pPr marL="171450" indent="-171450">
              <a:spcBef>
                <a:spcPts val="0"/>
              </a:spcBef>
              <a:spcAft>
                <a:spcPts val="600"/>
              </a:spcAft>
              <a:buFont typeface="Arial" panose="020B0604020202020204" pitchFamily="34" charset="0"/>
              <a:buChar char="•"/>
            </a:pPr>
            <a:r>
              <a:rPr lang="en-US" sz="950" dirty="0"/>
              <a:t>Importantly, wealth gains have been spread across income bands, given the significant impact of stimulus checks, extended unemployment benefits, and rising wages.</a:t>
            </a:r>
          </a:p>
          <a:p>
            <a:pPr marL="171450" indent="-171450">
              <a:spcBef>
                <a:spcPts val="0"/>
              </a:spcBef>
              <a:spcAft>
                <a:spcPts val="600"/>
              </a:spcAft>
              <a:buFont typeface="Arial" panose="020B0604020202020204" pitchFamily="34" charset="0"/>
              <a:buChar char="•"/>
            </a:pPr>
            <a:r>
              <a:rPr lang="en-US" sz="950" dirty="0"/>
              <a:t>Although the post-pandemic surge in pent-up demand for goods may be behind us, higher levels of U.S. household wealth and income will continue to provide significant support to the economy.</a:t>
            </a:r>
          </a:p>
          <a:p>
            <a:pPr marL="171450" indent="-171450">
              <a:spcBef>
                <a:spcPts val="0"/>
              </a:spcBef>
              <a:spcAft>
                <a:spcPts val="600"/>
              </a:spcAft>
              <a:buFont typeface="Arial" panose="020B0604020202020204" pitchFamily="34" charset="0"/>
              <a:buChar char="•"/>
            </a:pPr>
            <a:r>
              <a:rPr lang="en-US" sz="950" dirty="0"/>
              <a:t>Shrinking loan balances represent another reservoir of future spending power as households have steadily de-levered following the global financial crisis.</a:t>
            </a:r>
          </a:p>
        </p:txBody>
      </p:sp>
      <p:sp>
        <p:nvSpPr>
          <p:cNvPr id="6" name="Content Placeholder 5">
            <a:extLst>
              <a:ext uri="{FF2B5EF4-FFF2-40B4-BE49-F238E27FC236}">
                <a16:creationId xmlns:a16="http://schemas.microsoft.com/office/drawing/2014/main" id="{618D1356-951D-4C30-A9AA-32866735F88D}"/>
              </a:ext>
            </a:extLst>
          </p:cNvPr>
          <p:cNvSpPr>
            <a:spLocks noGrp="1"/>
          </p:cNvSpPr>
          <p:nvPr>
            <p:ph sz="quarter" idx="20"/>
          </p:nvPr>
        </p:nvSpPr>
        <p:spPr/>
        <p:txBody>
          <a:bodyPr/>
          <a:lstStyle/>
          <a:p>
            <a:r>
              <a:rPr lang="en-US" sz="1100" dirty="0"/>
              <a:t>Observations</a:t>
            </a:r>
          </a:p>
        </p:txBody>
      </p:sp>
      <p:sp>
        <p:nvSpPr>
          <p:cNvPr id="21" name="TextBox 20">
            <a:extLst>
              <a:ext uri="{FF2B5EF4-FFF2-40B4-BE49-F238E27FC236}">
                <a16:creationId xmlns:a16="http://schemas.microsoft.com/office/drawing/2014/main" id="{0FCA0FB4-17EE-482B-B18B-DF3494AFA3EC}"/>
              </a:ext>
            </a:extLst>
          </p:cNvPr>
          <p:cNvSpPr txBox="1"/>
          <p:nvPr/>
        </p:nvSpPr>
        <p:spPr>
          <a:xfrm>
            <a:off x="266700" y="6132453"/>
            <a:ext cx="3759042" cy="94257"/>
          </a:xfrm>
          <a:prstGeom prst="rect">
            <a:avLst/>
          </a:prstGeom>
          <a:noFill/>
        </p:spPr>
        <p:txBody>
          <a:bodyPr wrap="none" lIns="0" tIns="0" rIns="0" bIns="0" rtlCol="0">
            <a:spAutoFit/>
          </a:bodyPr>
          <a:lstStyle/>
          <a:p>
            <a:pPr>
              <a:lnSpc>
                <a:spcPct val="110000"/>
              </a:lnSpc>
            </a:pPr>
            <a:r>
              <a:rPr lang="en-US" sz="600" dirty="0">
                <a:solidFill>
                  <a:schemeClr val="tx2">
                    <a:lumMod val="60000"/>
                    <a:lumOff val="40000"/>
                  </a:schemeClr>
                </a:solidFill>
              </a:rPr>
              <a:t>Sources: U.S. Federal Reserve, U.S. Bureau of Economic Analysis, Federal Reserve Bank of St. Louis </a:t>
            </a:r>
          </a:p>
        </p:txBody>
      </p:sp>
      <p:sp>
        <p:nvSpPr>
          <p:cNvPr id="26" name="TextBox 25">
            <a:extLst>
              <a:ext uri="{FF2B5EF4-FFF2-40B4-BE49-F238E27FC236}">
                <a16:creationId xmlns:a16="http://schemas.microsoft.com/office/drawing/2014/main" id="{0F9ECE7C-25A7-4D72-BBF9-410CB3280F0A}"/>
              </a:ext>
            </a:extLst>
          </p:cNvPr>
          <p:cNvSpPr txBox="1"/>
          <p:nvPr/>
        </p:nvSpPr>
        <p:spPr>
          <a:xfrm>
            <a:off x="388086" y="2371111"/>
            <a:ext cx="5202781" cy="428216"/>
          </a:xfrm>
          <a:prstGeom prst="rect">
            <a:avLst/>
          </a:prstGeom>
          <a:noFill/>
        </p:spPr>
        <p:txBody>
          <a:bodyPr wrap="square">
            <a:spAutoFit/>
          </a:bodyPr>
          <a:lstStyle/>
          <a:p>
            <a:pPr algn="ctr" defTabSz="1018824">
              <a:defRPr sz="1400" b="0" i="0" u="none" strike="noStrike" kern="1200" spc="0" baseline="0">
                <a:solidFill>
                  <a:srgbClr val="000000">
                    <a:lumMod val="65000"/>
                    <a:lumOff val="35000"/>
                  </a:srgbClr>
                </a:solidFill>
                <a:latin typeface="+mn-lt"/>
                <a:ea typeface="+mn-ea"/>
                <a:cs typeface="+mn-cs"/>
              </a:defRPr>
            </a:pPr>
            <a:r>
              <a:rPr lang="en-US" sz="1100" dirty="0">
                <a:solidFill>
                  <a:srgbClr val="404040"/>
                </a:solidFill>
                <a:latin typeface="Gotham Medium" panose="02000604030000020004" pitchFamily="2" charset="0"/>
              </a:rPr>
              <a:t>Household Assets, Liabilities, and Net Worth</a:t>
            </a:r>
            <a:br>
              <a:rPr lang="en-US" sz="1100" dirty="0">
                <a:solidFill>
                  <a:srgbClr val="404040"/>
                </a:solidFill>
                <a:latin typeface="Gotham Book" panose="02000604040000020004" pitchFamily="2" charset="0"/>
              </a:rPr>
            </a:br>
            <a:r>
              <a:rPr lang="en-US" sz="1000" dirty="0">
                <a:solidFill>
                  <a:srgbClr val="404040"/>
                </a:solidFill>
                <a:latin typeface="Gotham Book" panose="02000604040000020004" pitchFamily="2" charset="0"/>
              </a:rPr>
              <a:t>(as a % of Disposable Income)</a:t>
            </a:r>
          </a:p>
        </p:txBody>
      </p:sp>
      <p:graphicFrame>
        <p:nvGraphicFramePr>
          <p:cNvPr id="27" name="Chart 26">
            <a:extLst>
              <a:ext uri="{FF2B5EF4-FFF2-40B4-BE49-F238E27FC236}">
                <a16:creationId xmlns:a16="http://schemas.microsoft.com/office/drawing/2014/main" id="{037AF98A-D2BC-4AFB-92BE-641B76C94D9F}"/>
              </a:ext>
            </a:extLst>
          </p:cNvPr>
          <p:cNvGraphicFramePr>
            <a:graphicFrameLocks/>
          </p:cNvGraphicFramePr>
          <p:nvPr>
            <p:extLst>
              <p:ext uri="{D42A27DB-BD31-4B8C-83A1-F6EECF244321}">
                <p14:modId xmlns:p14="http://schemas.microsoft.com/office/powerpoint/2010/main" val="155517317"/>
              </p:ext>
            </p:extLst>
          </p:nvPr>
        </p:nvGraphicFramePr>
        <p:xfrm>
          <a:off x="311524" y="2919067"/>
          <a:ext cx="5274403" cy="3125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523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79E5-06FE-4386-9FB5-0B4B743DCE63}"/>
              </a:ext>
            </a:extLst>
          </p:cNvPr>
          <p:cNvSpPr>
            <a:spLocks noGrp="1"/>
          </p:cNvSpPr>
          <p:nvPr>
            <p:ph type="title"/>
          </p:nvPr>
        </p:nvSpPr>
        <p:spPr/>
        <p:txBody>
          <a:bodyPr/>
          <a:lstStyle/>
          <a:p>
            <a:r>
              <a:rPr lang="en-US" dirty="0"/>
              <a:t>Inflation: Looking Past the Headlines</a:t>
            </a:r>
          </a:p>
        </p:txBody>
      </p:sp>
      <p:sp>
        <p:nvSpPr>
          <p:cNvPr id="23" name="Text Placeholder 22">
            <a:extLst>
              <a:ext uri="{FF2B5EF4-FFF2-40B4-BE49-F238E27FC236}">
                <a16:creationId xmlns:a16="http://schemas.microsoft.com/office/drawing/2014/main" id="{C65C6C35-12BE-44BB-A4F1-94C82D98C946}"/>
              </a:ext>
            </a:extLst>
          </p:cNvPr>
          <p:cNvSpPr>
            <a:spLocks noGrp="1"/>
          </p:cNvSpPr>
          <p:nvPr>
            <p:ph type="body" sz="quarter" idx="14"/>
          </p:nvPr>
        </p:nvSpPr>
        <p:spPr/>
        <p:txBody>
          <a:bodyPr/>
          <a:lstStyle/>
          <a:p>
            <a:r>
              <a:rPr lang="en-US" sz="800" dirty="0"/>
              <a:t>ACEC RT 2022 Market and Economic Forecast Webinar</a:t>
            </a:r>
          </a:p>
        </p:txBody>
      </p:sp>
      <p:sp>
        <p:nvSpPr>
          <p:cNvPr id="4" name="Content Placeholder 3">
            <a:extLst>
              <a:ext uri="{FF2B5EF4-FFF2-40B4-BE49-F238E27FC236}">
                <a16:creationId xmlns:a16="http://schemas.microsoft.com/office/drawing/2014/main" id="{D3508E6F-6D8D-47CD-BE15-7B89064E10B2}"/>
              </a:ext>
            </a:extLst>
          </p:cNvPr>
          <p:cNvSpPr>
            <a:spLocks noGrp="1"/>
          </p:cNvSpPr>
          <p:nvPr>
            <p:ph sz="quarter" idx="13"/>
          </p:nvPr>
        </p:nvSpPr>
        <p:spPr>
          <a:xfrm>
            <a:off x="266701" y="1143000"/>
            <a:ext cx="5632075" cy="942822"/>
          </a:xfrm>
        </p:spPr>
        <p:txBody>
          <a:bodyPr anchor="t"/>
          <a:lstStyle/>
          <a:p>
            <a:pPr algn="l">
              <a:lnSpc>
                <a:spcPct val="110000"/>
              </a:lnSpc>
              <a:spcBef>
                <a:spcPts val="0"/>
              </a:spcBef>
            </a:pPr>
            <a:r>
              <a:rPr lang="en-US" sz="1050" dirty="0">
                <a:solidFill>
                  <a:srgbClr val="404040"/>
                </a:solidFill>
                <a:latin typeface="+mj-lt"/>
              </a:rPr>
              <a:t>The Consumer Price Index (CPI) posted a shocking 6.8% year-over-year change in November, the highest reading since 1982, quickly prompting a pivot by the Federal Reserve as it begins to tighten policy. However, a closer look at the latest CPI reading reveals that price pressures remain uneven, largely isolated within categories most disrupted by the pandemic. </a:t>
            </a:r>
          </a:p>
        </p:txBody>
      </p:sp>
      <p:sp>
        <p:nvSpPr>
          <p:cNvPr id="5" name="Content Placeholder 4">
            <a:extLst>
              <a:ext uri="{FF2B5EF4-FFF2-40B4-BE49-F238E27FC236}">
                <a16:creationId xmlns:a16="http://schemas.microsoft.com/office/drawing/2014/main" id="{5465FD0F-C199-4D03-A002-EFD1D04D5468}"/>
              </a:ext>
            </a:extLst>
          </p:cNvPr>
          <p:cNvSpPr>
            <a:spLocks noGrp="1"/>
          </p:cNvSpPr>
          <p:nvPr>
            <p:ph sz="quarter" idx="22"/>
          </p:nvPr>
        </p:nvSpPr>
        <p:spPr/>
        <p:txBody>
          <a:bodyPr/>
          <a:lstStyle/>
          <a:p>
            <a:pPr marL="171450" indent="-171450">
              <a:spcBef>
                <a:spcPts val="0"/>
              </a:spcBef>
              <a:spcAft>
                <a:spcPts val="600"/>
              </a:spcAft>
              <a:buFont typeface="Arial" panose="020B0604020202020204" pitchFamily="34" charset="0"/>
              <a:buChar char="•"/>
            </a:pPr>
            <a:r>
              <a:rPr lang="en-US" sz="950" dirty="0"/>
              <a:t>A subset of categories tightly linked to the economic reopening—such as fuel and energy—along with categories most affected by supply chain problems (such as autos) has driven most of the inflation pressure this year. </a:t>
            </a:r>
          </a:p>
          <a:p>
            <a:pPr marL="171450" indent="-171450">
              <a:spcBef>
                <a:spcPts val="0"/>
              </a:spcBef>
              <a:spcAft>
                <a:spcPts val="600"/>
              </a:spcAft>
              <a:buFont typeface="Arial" panose="020B0604020202020204" pitchFamily="34" charset="0"/>
              <a:buChar char="•"/>
            </a:pPr>
            <a:r>
              <a:rPr lang="en-US" sz="950" dirty="0"/>
              <a:t>Despite alarming levels of headline inflation, market-based measures remain more sanguine. Treasury yields have barely budged, and the 10-year breakeven rate—the average level of inflation expected by investors over the next decade—remains well below 3%.</a:t>
            </a:r>
          </a:p>
          <a:p>
            <a:pPr marL="171450" indent="-171450">
              <a:spcBef>
                <a:spcPts val="0"/>
              </a:spcBef>
              <a:spcAft>
                <a:spcPts val="600"/>
              </a:spcAft>
              <a:buFont typeface="Arial" panose="020B0604020202020204" pitchFamily="34" charset="0"/>
              <a:buChar char="•"/>
            </a:pPr>
            <a:r>
              <a:rPr lang="en-US" sz="950" dirty="0"/>
              <a:t>A key aspect of whether inflation is temporary or a stickier, 1970s-style problem is how it alters consumer behaviors. So far, consumers appear unfazed. </a:t>
            </a:r>
          </a:p>
          <a:p>
            <a:pPr marL="171450" indent="-171450">
              <a:spcBef>
                <a:spcPts val="0"/>
              </a:spcBef>
              <a:spcAft>
                <a:spcPts val="600"/>
              </a:spcAft>
              <a:buFont typeface="Arial" panose="020B0604020202020204" pitchFamily="34" charset="0"/>
              <a:buChar char="•"/>
            </a:pPr>
            <a:r>
              <a:rPr lang="en-US" sz="950" dirty="0"/>
              <a:t>A recent survey suggests consumers expect inflation to settle at 3% over the next five years, even given the historical tendency of such surveys to overestimate inflation’s future path.</a:t>
            </a:r>
          </a:p>
        </p:txBody>
      </p:sp>
      <p:sp>
        <p:nvSpPr>
          <p:cNvPr id="6" name="Content Placeholder 5">
            <a:extLst>
              <a:ext uri="{FF2B5EF4-FFF2-40B4-BE49-F238E27FC236}">
                <a16:creationId xmlns:a16="http://schemas.microsoft.com/office/drawing/2014/main" id="{618D1356-951D-4C30-A9AA-32866735F88D}"/>
              </a:ext>
            </a:extLst>
          </p:cNvPr>
          <p:cNvSpPr>
            <a:spLocks noGrp="1"/>
          </p:cNvSpPr>
          <p:nvPr>
            <p:ph sz="quarter" idx="20"/>
          </p:nvPr>
        </p:nvSpPr>
        <p:spPr/>
        <p:txBody>
          <a:bodyPr/>
          <a:lstStyle/>
          <a:p>
            <a:r>
              <a:rPr lang="en-US" sz="1100" dirty="0"/>
              <a:t>Observations</a:t>
            </a:r>
          </a:p>
        </p:txBody>
      </p:sp>
      <p:sp>
        <p:nvSpPr>
          <p:cNvPr id="21" name="TextBox 20">
            <a:extLst>
              <a:ext uri="{FF2B5EF4-FFF2-40B4-BE49-F238E27FC236}">
                <a16:creationId xmlns:a16="http://schemas.microsoft.com/office/drawing/2014/main" id="{0FCA0FB4-17EE-482B-B18B-DF3494AFA3EC}"/>
              </a:ext>
            </a:extLst>
          </p:cNvPr>
          <p:cNvSpPr txBox="1"/>
          <p:nvPr/>
        </p:nvSpPr>
        <p:spPr>
          <a:xfrm>
            <a:off x="266700" y="6132453"/>
            <a:ext cx="2832507" cy="94257"/>
          </a:xfrm>
          <a:prstGeom prst="rect">
            <a:avLst/>
          </a:prstGeom>
          <a:noFill/>
        </p:spPr>
        <p:txBody>
          <a:bodyPr wrap="none" lIns="0" tIns="0" rIns="0" bIns="0" rtlCol="0">
            <a:spAutoFit/>
          </a:bodyPr>
          <a:lstStyle/>
          <a:p>
            <a:pPr>
              <a:lnSpc>
                <a:spcPct val="110000"/>
              </a:lnSpc>
            </a:pPr>
            <a:r>
              <a:rPr lang="en-US" sz="600" dirty="0">
                <a:solidFill>
                  <a:schemeClr val="tx2">
                    <a:lumMod val="60000"/>
                    <a:lumOff val="40000"/>
                  </a:schemeClr>
                </a:solidFill>
              </a:rPr>
              <a:t>Sources: U.S. Bureau of Labor Statistics, Bloomberg; CAPTRUST Research</a:t>
            </a:r>
          </a:p>
        </p:txBody>
      </p:sp>
      <p:sp>
        <p:nvSpPr>
          <p:cNvPr id="78" name="Freeform: Shape 11">
            <a:extLst>
              <a:ext uri="{FF2B5EF4-FFF2-40B4-BE49-F238E27FC236}">
                <a16:creationId xmlns:a16="http://schemas.microsoft.com/office/drawing/2014/main" id="{A56B3F8C-B47C-4CA4-BDA6-70DB62B20A44}"/>
              </a:ext>
            </a:extLst>
          </p:cNvPr>
          <p:cNvSpPr/>
          <p:nvPr/>
        </p:nvSpPr>
        <p:spPr>
          <a:xfrm>
            <a:off x="1710997" y="2761528"/>
            <a:ext cx="3138862" cy="1594415"/>
          </a:xfrm>
          <a:custGeom>
            <a:avLst/>
            <a:gdLst>
              <a:gd name="connsiteX0" fmla="*/ 0 w 4191856"/>
              <a:gd name="connsiteY0" fmla="*/ 431514 h 1921267"/>
              <a:gd name="connsiteX1" fmla="*/ 20549 w 4191856"/>
              <a:gd name="connsiteY1" fmla="*/ 1469204 h 1921267"/>
              <a:gd name="connsiteX2" fmla="*/ 4191856 w 4191856"/>
              <a:gd name="connsiteY2" fmla="*/ 1921267 h 1921267"/>
              <a:gd name="connsiteX3" fmla="*/ 4181582 w 4191856"/>
              <a:gd name="connsiteY3" fmla="*/ 0 h 1921267"/>
              <a:gd name="connsiteX4" fmla="*/ 0 w 4191856"/>
              <a:gd name="connsiteY4" fmla="*/ 431514 h 1921267"/>
              <a:gd name="connsiteX0" fmla="*/ 4329 w 4171307"/>
              <a:gd name="connsiteY0" fmla="*/ 600699 h 1921267"/>
              <a:gd name="connsiteX1" fmla="*/ 0 w 4171307"/>
              <a:gd name="connsiteY1" fmla="*/ 1469204 h 1921267"/>
              <a:gd name="connsiteX2" fmla="*/ 4171307 w 4171307"/>
              <a:gd name="connsiteY2" fmla="*/ 1921267 h 1921267"/>
              <a:gd name="connsiteX3" fmla="*/ 4161033 w 4171307"/>
              <a:gd name="connsiteY3" fmla="*/ 0 h 1921267"/>
              <a:gd name="connsiteX4" fmla="*/ 4329 w 4171307"/>
              <a:gd name="connsiteY4" fmla="*/ 600699 h 1921267"/>
              <a:gd name="connsiteX0" fmla="*/ 4329 w 4171307"/>
              <a:gd name="connsiteY0" fmla="*/ 600699 h 1921267"/>
              <a:gd name="connsiteX1" fmla="*/ 0 w 4171307"/>
              <a:gd name="connsiteY1" fmla="*/ 1412809 h 1921267"/>
              <a:gd name="connsiteX2" fmla="*/ 4171307 w 4171307"/>
              <a:gd name="connsiteY2" fmla="*/ 1921267 h 1921267"/>
              <a:gd name="connsiteX3" fmla="*/ 4161033 w 4171307"/>
              <a:gd name="connsiteY3" fmla="*/ 0 h 1921267"/>
              <a:gd name="connsiteX4" fmla="*/ 4329 w 4171307"/>
              <a:gd name="connsiteY4" fmla="*/ 600699 h 192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307" h="1921267">
                <a:moveTo>
                  <a:pt x="4329" y="600699"/>
                </a:moveTo>
                <a:lnTo>
                  <a:pt x="0" y="1412809"/>
                </a:lnTo>
                <a:lnTo>
                  <a:pt x="4171307" y="1921267"/>
                </a:lnTo>
                <a:cubicBezTo>
                  <a:pt x="4167882" y="1280845"/>
                  <a:pt x="4164458" y="640422"/>
                  <a:pt x="4161033" y="0"/>
                </a:cubicBezTo>
                <a:lnTo>
                  <a:pt x="4329" y="600699"/>
                </a:lnTo>
                <a:close/>
              </a:path>
            </a:pathLst>
          </a:custGeom>
          <a:solidFill>
            <a:sysClr val="window" lastClr="FFFFFF">
              <a:lumMod val="95000"/>
            </a:sysClr>
          </a:solidFill>
          <a:ln w="25400"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79" name="Chart 78">
            <a:extLst>
              <a:ext uri="{FF2B5EF4-FFF2-40B4-BE49-F238E27FC236}">
                <a16:creationId xmlns:a16="http://schemas.microsoft.com/office/drawing/2014/main" id="{85C25F36-4138-4930-A219-71DC947C812F}"/>
              </a:ext>
            </a:extLst>
          </p:cNvPr>
          <p:cNvGraphicFramePr>
            <a:graphicFrameLocks/>
          </p:cNvGraphicFramePr>
          <p:nvPr>
            <p:extLst>
              <p:ext uri="{D42A27DB-BD31-4B8C-83A1-F6EECF244321}">
                <p14:modId xmlns:p14="http://schemas.microsoft.com/office/powerpoint/2010/main" val="241995590"/>
              </p:ext>
            </p:extLst>
          </p:nvPr>
        </p:nvGraphicFramePr>
        <p:xfrm>
          <a:off x="-152147" y="2611889"/>
          <a:ext cx="3893784" cy="1959449"/>
        </p:xfrm>
        <a:graphic>
          <a:graphicData uri="http://schemas.openxmlformats.org/drawingml/2006/chart">
            <c:chart xmlns:c="http://schemas.openxmlformats.org/drawingml/2006/chart" xmlns:r="http://schemas.openxmlformats.org/officeDocument/2006/relationships" r:id="rId2"/>
          </a:graphicData>
        </a:graphic>
      </p:graphicFrame>
      <p:sp>
        <p:nvSpPr>
          <p:cNvPr id="80" name="TextBox 79">
            <a:extLst>
              <a:ext uri="{FF2B5EF4-FFF2-40B4-BE49-F238E27FC236}">
                <a16:creationId xmlns:a16="http://schemas.microsoft.com/office/drawing/2014/main" id="{B197CE87-293E-4B2A-8D31-48B8BE5BC9D1}"/>
              </a:ext>
            </a:extLst>
          </p:cNvPr>
          <p:cNvSpPr txBox="1"/>
          <p:nvPr/>
        </p:nvSpPr>
        <p:spPr>
          <a:xfrm>
            <a:off x="1132" y="2455791"/>
            <a:ext cx="5712218" cy="230832"/>
          </a:xfrm>
          <a:prstGeom prst="rect">
            <a:avLst/>
          </a:prstGeom>
          <a:noFill/>
        </p:spPr>
        <p:txBody>
          <a:bodyPr wrap="square" rtlCol="0">
            <a:spAutoFit/>
          </a:bodyPr>
          <a:lstStyle/>
          <a:p>
            <a:pPr algn="ctr" defTabSz="1018824"/>
            <a:r>
              <a:rPr lang="en-US" sz="900" dirty="0">
                <a:solidFill>
                  <a:srgbClr val="404040"/>
                </a:solidFill>
                <a:latin typeface="+mj-lt"/>
              </a:rPr>
              <a:t>Categories representing </a:t>
            </a:r>
            <a:r>
              <a:rPr lang="en-US" sz="900" b="1" dirty="0">
                <a:solidFill>
                  <a:srgbClr val="404040"/>
                </a:solidFill>
                <a:latin typeface="+mj-lt"/>
              </a:rPr>
              <a:t>14% of CPI weight</a:t>
            </a:r>
            <a:r>
              <a:rPr lang="en-US" sz="900" dirty="0">
                <a:solidFill>
                  <a:srgbClr val="404040"/>
                </a:solidFill>
                <a:latin typeface="+mj-lt"/>
              </a:rPr>
              <a:t>…                          …drove </a:t>
            </a:r>
            <a:r>
              <a:rPr lang="en-US" sz="900" b="1" dirty="0">
                <a:solidFill>
                  <a:srgbClr val="404040"/>
                </a:solidFill>
                <a:latin typeface="+mj-lt"/>
              </a:rPr>
              <a:t>55% of the CPI increase</a:t>
            </a:r>
          </a:p>
        </p:txBody>
      </p:sp>
      <p:sp>
        <p:nvSpPr>
          <p:cNvPr id="81" name="TextBox 80">
            <a:extLst>
              <a:ext uri="{FF2B5EF4-FFF2-40B4-BE49-F238E27FC236}">
                <a16:creationId xmlns:a16="http://schemas.microsoft.com/office/drawing/2014/main" id="{6236EAE3-17E7-419B-8AF5-8ECDA07E1B9F}"/>
              </a:ext>
            </a:extLst>
          </p:cNvPr>
          <p:cNvSpPr txBox="1"/>
          <p:nvPr/>
        </p:nvSpPr>
        <p:spPr>
          <a:xfrm>
            <a:off x="678356" y="2990879"/>
            <a:ext cx="713906" cy="400110"/>
          </a:xfrm>
          <a:prstGeom prst="rect">
            <a:avLst/>
          </a:prstGeom>
          <a:noFill/>
        </p:spPr>
        <p:txBody>
          <a:bodyPr wrap="square" rtlCol="0">
            <a:spAutoFit/>
          </a:bodyPr>
          <a:lstStyle/>
          <a:p>
            <a:pPr defTabSz="1018824"/>
            <a:r>
              <a:rPr lang="en-US" sz="1000" dirty="0">
                <a:solidFill>
                  <a:prstClr val="white"/>
                </a:solidFill>
                <a:latin typeface="+mj-lt"/>
              </a:rPr>
              <a:t>All Other</a:t>
            </a:r>
          </a:p>
        </p:txBody>
      </p:sp>
      <p:sp>
        <p:nvSpPr>
          <p:cNvPr id="82" name="TextBox 81">
            <a:extLst>
              <a:ext uri="{FF2B5EF4-FFF2-40B4-BE49-F238E27FC236}">
                <a16:creationId xmlns:a16="http://schemas.microsoft.com/office/drawing/2014/main" id="{67F6D3C3-56DE-4BDF-9175-08A6B0ACAD73}"/>
              </a:ext>
            </a:extLst>
          </p:cNvPr>
          <p:cNvSpPr txBox="1"/>
          <p:nvPr/>
        </p:nvSpPr>
        <p:spPr>
          <a:xfrm>
            <a:off x="5357103" y="3515274"/>
            <a:ext cx="712495" cy="400110"/>
          </a:xfrm>
          <a:prstGeom prst="rect">
            <a:avLst/>
          </a:prstGeom>
          <a:noFill/>
        </p:spPr>
        <p:txBody>
          <a:bodyPr wrap="square" rtlCol="0">
            <a:spAutoFit/>
          </a:bodyPr>
          <a:lstStyle/>
          <a:p>
            <a:pPr defTabSz="1018824"/>
            <a:r>
              <a:rPr lang="en-US" sz="1000" dirty="0">
                <a:solidFill>
                  <a:prstClr val="white"/>
                </a:solidFill>
                <a:latin typeface="Gotham Book" panose="02000604040000020004" pitchFamily="50" charset="0"/>
              </a:rPr>
              <a:t>All Other</a:t>
            </a:r>
          </a:p>
        </p:txBody>
      </p:sp>
      <p:sp>
        <p:nvSpPr>
          <p:cNvPr id="83" name="TextBox 82">
            <a:extLst>
              <a:ext uri="{FF2B5EF4-FFF2-40B4-BE49-F238E27FC236}">
                <a16:creationId xmlns:a16="http://schemas.microsoft.com/office/drawing/2014/main" id="{DA0EA918-C623-48B0-9A76-FE0E4B47C6E3}"/>
              </a:ext>
            </a:extLst>
          </p:cNvPr>
          <p:cNvSpPr txBox="1"/>
          <p:nvPr/>
        </p:nvSpPr>
        <p:spPr>
          <a:xfrm>
            <a:off x="148006" y="2150243"/>
            <a:ext cx="5712217" cy="261610"/>
          </a:xfrm>
          <a:prstGeom prst="rect">
            <a:avLst/>
          </a:prstGeom>
          <a:noFill/>
        </p:spPr>
        <p:txBody>
          <a:bodyPr wrap="square" rtlCol="0">
            <a:spAutoFit/>
          </a:bodyPr>
          <a:lstStyle/>
          <a:p>
            <a:pPr algn="ctr" defTabSz="1018824"/>
            <a:r>
              <a:rPr lang="en-US" sz="1100" b="1" dirty="0">
                <a:solidFill>
                  <a:srgbClr val="404040"/>
                </a:solidFill>
                <a:latin typeface="+mj-lt"/>
              </a:rPr>
              <a:t>November CPI by Category</a:t>
            </a:r>
          </a:p>
        </p:txBody>
      </p:sp>
      <p:sp>
        <p:nvSpPr>
          <p:cNvPr id="84" name="TextBox 83">
            <a:extLst>
              <a:ext uri="{FF2B5EF4-FFF2-40B4-BE49-F238E27FC236}">
                <a16:creationId xmlns:a16="http://schemas.microsoft.com/office/drawing/2014/main" id="{3F64D0D6-54CD-42FB-BF4C-4370699007E6}"/>
              </a:ext>
            </a:extLst>
          </p:cNvPr>
          <p:cNvSpPr txBox="1"/>
          <p:nvPr/>
        </p:nvSpPr>
        <p:spPr>
          <a:xfrm>
            <a:off x="1511604" y="4592234"/>
            <a:ext cx="3153447" cy="400110"/>
          </a:xfrm>
          <a:prstGeom prst="rect">
            <a:avLst/>
          </a:prstGeom>
          <a:noFill/>
        </p:spPr>
        <p:txBody>
          <a:bodyPr wrap="square">
            <a:spAutoFit/>
          </a:bodyPr>
          <a:lstStyle/>
          <a:p>
            <a:pPr algn="ctr" defTabSz="1018824"/>
            <a:r>
              <a:rPr lang="en-US" sz="1000" b="1" dirty="0">
                <a:solidFill>
                  <a:srgbClr val="404040"/>
                </a:solidFill>
                <a:latin typeface="+mj-lt"/>
              </a:rPr>
              <a:t>Consumer Price Index - November 2021</a:t>
            </a:r>
            <a:br>
              <a:rPr lang="en-US" sz="1000" dirty="0">
                <a:solidFill>
                  <a:srgbClr val="404040"/>
                </a:solidFill>
                <a:latin typeface="+mj-lt"/>
              </a:rPr>
            </a:br>
            <a:r>
              <a:rPr lang="en-US" sz="1000" dirty="0">
                <a:solidFill>
                  <a:srgbClr val="404040"/>
                </a:solidFill>
                <a:latin typeface="+mj-lt"/>
              </a:rPr>
              <a:t>Year-over-Year  Change (in %) </a:t>
            </a:r>
          </a:p>
        </p:txBody>
      </p:sp>
      <p:graphicFrame>
        <p:nvGraphicFramePr>
          <p:cNvPr id="85" name="Chart 84">
            <a:extLst>
              <a:ext uri="{FF2B5EF4-FFF2-40B4-BE49-F238E27FC236}">
                <a16:creationId xmlns:a16="http://schemas.microsoft.com/office/drawing/2014/main" id="{D323649A-0D5B-4DE5-8FD8-B6767BAA197A}"/>
              </a:ext>
            </a:extLst>
          </p:cNvPr>
          <p:cNvGraphicFramePr>
            <a:graphicFrameLocks/>
          </p:cNvGraphicFramePr>
          <p:nvPr>
            <p:extLst>
              <p:ext uri="{D42A27DB-BD31-4B8C-83A1-F6EECF244321}">
                <p14:modId xmlns:p14="http://schemas.microsoft.com/office/powerpoint/2010/main" val="3873961730"/>
              </p:ext>
            </p:extLst>
          </p:nvPr>
        </p:nvGraphicFramePr>
        <p:xfrm>
          <a:off x="266700" y="4950219"/>
          <a:ext cx="5593523" cy="1152223"/>
        </p:xfrm>
        <a:graphic>
          <a:graphicData uri="http://schemas.openxmlformats.org/drawingml/2006/chart">
            <c:chart xmlns:c="http://schemas.openxmlformats.org/drawingml/2006/chart" xmlns:r="http://schemas.openxmlformats.org/officeDocument/2006/relationships" r:id="rId3"/>
          </a:graphicData>
        </a:graphic>
      </p:graphicFrame>
      <p:sp>
        <p:nvSpPr>
          <p:cNvPr id="86" name="TextBox 85">
            <a:extLst>
              <a:ext uri="{FF2B5EF4-FFF2-40B4-BE49-F238E27FC236}">
                <a16:creationId xmlns:a16="http://schemas.microsoft.com/office/drawing/2014/main" id="{D7AA8AEF-A47F-4C25-8332-5F856667F9A2}"/>
              </a:ext>
            </a:extLst>
          </p:cNvPr>
          <p:cNvSpPr txBox="1"/>
          <p:nvPr/>
        </p:nvSpPr>
        <p:spPr>
          <a:xfrm>
            <a:off x="4378290" y="5361899"/>
            <a:ext cx="1470274" cy="230832"/>
          </a:xfrm>
          <a:prstGeom prst="rect">
            <a:avLst/>
          </a:prstGeom>
          <a:noFill/>
        </p:spPr>
        <p:txBody>
          <a:bodyPr wrap="none" rtlCol="0">
            <a:spAutoFit/>
          </a:bodyPr>
          <a:lstStyle/>
          <a:p>
            <a:pPr defTabSz="1018824"/>
            <a:r>
              <a:rPr lang="en-US" sz="900" dirty="0">
                <a:solidFill>
                  <a:schemeClr val="accent1"/>
                </a:solidFill>
                <a:latin typeface="+mj-lt"/>
              </a:rPr>
              <a:t>November CPI = 6.8%</a:t>
            </a:r>
          </a:p>
        </p:txBody>
      </p:sp>
      <p:graphicFrame>
        <p:nvGraphicFramePr>
          <p:cNvPr id="87" name="Chart 86">
            <a:extLst>
              <a:ext uri="{FF2B5EF4-FFF2-40B4-BE49-F238E27FC236}">
                <a16:creationId xmlns:a16="http://schemas.microsoft.com/office/drawing/2014/main" id="{730EFED4-B121-4B6E-9013-2586BD5DE9E3}"/>
              </a:ext>
            </a:extLst>
          </p:cNvPr>
          <p:cNvGraphicFramePr>
            <a:graphicFrameLocks/>
          </p:cNvGraphicFramePr>
          <p:nvPr>
            <p:extLst>
              <p:ext uri="{D42A27DB-BD31-4B8C-83A1-F6EECF244321}">
                <p14:modId xmlns:p14="http://schemas.microsoft.com/office/powerpoint/2010/main" val="116943885"/>
              </p:ext>
            </p:extLst>
          </p:nvPr>
        </p:nvGraphicFramePr>
        <p:xfrm>
          <a:off x="3560874" y="2598058"/>
          <a:ext cx="2798690" cy="1851910"/>
        </p:xfrm>
        <a:graphic>
          <a:graphicData uri="http://schemas.openxmlformats.org/drawingml/2006/chart">
            <c:chart xmlns:c="http://schemas.openxmlformats.org/drawingml/2006/chart" xmlns:r="http://schemas.openxmlformats.org/officeDocument/2006/relationships" r:id="rId4"/>
          </a:graphicData>
        </a:graphic>
      </p:graphicFrame>
      <p:sp>
        <p:nvSpPr>
          <p:cNvPr id="88" name="TextBox 87">
            <a:extLst>
              <a:ext uri="{FF2B5EF4-FFF2-40B4-BE49-F238E27FC236}">
                <a16:creationId xmlns:a16="http://schemas.microsoft.com/office/drawing/2014/main" id="{D0FEC51F-1A8F-4AB9-AB14-0F58ACCFB0E0}"/>
              </a:ext>
            </a:extLst>
          </p:cNvPr>
          <p:cNvSpPr txBox="1"/>
          <p:nvPr/>
        </p:nvSpPr>
        <p:spPr>
          <a:xfrm>
            <a:off x="5192738" y="3481978"/>
            <a:ext cx="712495" cy="400110"/>
          </a:xfrm>
          <a:prstGeom prst="rect">
            <a:avLst/>
          </a:prstGeom>
          <a:noFill/>
        </p:spPr>
        <p:txBody>
          <a:bodyPr wrap="square" rtlCol="0">
            <a:spAutoFit/>
          </a:bodyPr>
          <a:lstStyle/>
          <a:p>
            <a:pPr defTabSz="1018824"/>
            <a:r>
              <a:rPr lang="en-US" sz="1000" dirty="0">
                <a:solidFill>
                  <a:prstClr val="white"/>
                </a:solidFill>
                <a:latin typeface="+mj-lt"/>
              </a:rPr>
              <a:t>All Other</a:t>
            </a:r>
          </a:p>
        </p:txBody>
      </p:sp>
    </p:spTree>
    <p:extLst>
      <p:ext uri="{BB962C8B-B14F-4D97-AF65-F5344CB8AC3E}">
        <p14:creationId xmlns:p14="http://schemas.microsoft.com/office/powerpoint/2010/main" val="15532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65FD0F-C199-4D03-A002-EFD1D04D5468}"/>
              </a:ext>
            </a:extLst>
          </p:cNvPr>
          <p:cNvSpPr>
            <a:spLocks noGrp="1"/>
          </p:cNvSpPr>
          <p:nvPr>
            <p:ph type="body" sz="quarter" idx="14"/>
          </p:nvPr>
        </p:nvSpPr>
        <p:spPr>
          <a:xfrm>
            <a:off x="266700" y="4977782"/>
            <a:ext cx="8610598" cy="1279583"/>
          </a:xfrm>
        </p:spPr>
        <p:txBody>
          <a:bodyPr/>
          <a:lstStyle/>
          <a:p>
            <a:pPr marL="171450" indent="-171450">
              <a:lnSpc>
                <a:spcPct val="110000"/>
              </a:lnSpc>
              <a:spcBef>
                <a:spcPts val="300"/>
              </a:spcBef>
              <a:buFont typeface="Arial" panose="020B0604020202020204" pitchFamily="34" charset="0"/>
              <a:buChar char="•"/>
            </a:pPr>
            <a:r>
              <a:rPr lang="en-US" sz="1050" dirty="0">
                <a:solidFill>
                  <a:srgbClr val="404040"/>
                </a:solidFill>
                <a:latin typeface="+mj-lt"/>
              </a:rPr>
              <a:t>Alongside significant gains in financial and real estate assets, consumers have also accumulated massive amounts of cash in checking and savings accounts. Given low or nonexistent interest rates on savings, these balances represent an enormous war chest for continued consumer spending and investing.</a:t>
            </a:r>
          </a:p>
          <a:p>
            <a:pPr marL="171450" indent="-171450">
              <a:lnSpc>
                <a:spcPct val="110000"/>
              </a:lnSpc>
              <a:spcBef>
                <a:spcPts val="300"/>
              </a:spcBef>
              <a:buFont typeface="Arial" panose="020B0604020202020204" pitchFamily="34" charset="0"/>
              <a:buChar char="•"/>
            </a:pPr>
            <a:r>
              <a:rPr lang="en-US" sz="1050" dirty="0">
                <a:solidFill>
                  <a:srgbClr val="404040"/>
                </a:solidFill>
                <a:latin typeface="+mj-lt"/>
              </a:rPr>
              <a:t>As home prices have soared—fueled by low mortgage rates, limited supply, and growing demand—the amount of home equity available to homeowners has risen above $9 trillion. This tappable equity represents the amount available in excess of the normal 20% equity requirement for most conventional mortgages and is an important source of funds for consumer spending and new business formation.</a:t>
            </a:r>
          </a:p>
        </p:txBody>
      </p:sp>
      <p:sp>
        <p:nvSpPr>
          <p:cNvPr id="4" name="Content Placeholder 3">
            <a:extLst>
              <a:ext uri="{FF2B5EF4-FFF2-40B4-BE49-F238E27FC236}">
                <a16:creationId xmlns:a16="http://schemas.microsoft.com/office/drawing/2014/main" id="{D3508E6F-6D8D-47CD-BE15-7B89064E10B2}"/>
              </a:ext>
            </a:extLst>
          </p:cNvPr>
          <p:cNvSpPr>
            <a:spLocks noGrp="1"/>
          </p:cNvSpPr>
          <p:nvPr>
            <p:ph sz="quarter" idx="13"/>
          </p:nvPr>
        </p:nvSpPr>
        <p:spPr>
          <a:xfrm>
            <a:off x="266702" y="1143005"/>
            <a:ext cx="8610598" cy="927590"/>
          </a:xfrm>
        </p:spPr>
        <p:txBody>
          <a:bodyPr anchor="t"/>
          <a:lstStyle/>
          <a:p>
            <a:pPr algn="l">
              <a:lnSpc>
                <a:spcPct val="110000"/>
              </a:lnSpc>
              <a:spcBef>
                <a:spcPts val="0"/>
              </a:spcBef>
            </a:pPr>
            <a:r>
              <a:rPr lang="en-US" sz="1050" dirty="0">
                <a:solidFill>
                  <a:srgbClr val="404040"/>
                </a:solidFill>
                <a:latin typeface="+mj-lt"/>
              </a:rPr>
              <a:t>Propelled by soaring stock and real estate markets and stimulus checks, U.S. households’ net worth has reached record highs. The Federal Reserve estimates that household net worth grew to nearly $142 trillion during the second quarter, with a $3.5 trillion gain in the value of equities, a $1.2 trillion jump in real estate values, and a $2.9 trillion gain in private savings. While ballooning wealth provides momentum for strong consumer spending, not everyone has benefitted from gains, raising concerns around wealth inequality and calls for tax reform. </a:t>
            </a:r>
          </a:p>
        </p:txBody>
      </p:sp>
      <p:sp>
        <p:nvSpPr>
          <p:cNvPr id="6" name="Content Placeholder 5">
            <a:extLst>
              <a:ext uri="{FF2B5EF4-FFF2-40B4-BE49-F238E27FC236}">
                <a16:creationId xmlns:a16="http://schemas.microsoft.com/office/drawing/2014/main" id="{618D1356-951D-4C30-A9AA-32866735F88D}"/>
              </a:ext>
            </a:extLst>
          </p:cNvPr>
          <p:cNvSpPr>
            <a:spLocks noGrp="1"/>
          </p:cNvSpPr>
          <p:nvPr>
            <p:ph type="body" sz="quarter" idx="15"/>
          </p:nvPr>
        </p:nvSpPr>
        <p:spPr/>
        <p:txBody>
          <a:bodyPr/>
          <a:lstStyle/>
          <a:p>
            <a:r>
              <a:rPr lang="en-US" dirty="0"/>
              <a:t>Tight Labor Market Drives Wages Higher</a:t>
            </a:r>
          </a:p>
        </p:txBody>
      </p:sp>
      <p:graphicFrame>
        <p:nvGraphicFramePr>
          <p:cNvPr id="25" name="Chart 24">
            <a:extLst>
              <a:ext uri="{FF2B5EF4-FFF2-40B4-BE49-F238E27FC236}">
                <a16:creationId xmlns:a16="http://schemas.microsoft.com/office/drawing/2014/main" id="{48E78524-7E0E-4835-A54B-CEB851CC74EE}"/>
              </a:ext>
            </a:extLst>
          </p:cNvPr>
          <p:cNvGraphicFramePr>
            <a:graphicFrameLocks/>
          </p:cNvGraphicFramePr>
          <p:nvPr/>
        </p:nvGraphicFramePr>
        <p:xfrm>
          <a:off x="266700" y="2228212"/>
          <a:ext cx="4034764" cy="2253018"/>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9E6BBBD5-2120-4DC9-98B4-6743C8B4BD71}"/>
              </a:ext>
            </a:extLst>
          </p:cNvPr>
          <p:cNvSpPr txBox="1"/>
          <p:nvPr/>
        </p:nvSpPr>
        <p:spPr>
          <a:xfrm>
            <a:off x="313224" y="2103068"/>
            <a:ext cx="3826265" cy="400110"/>
          </a:xfrm>
          <a:prstGeom prst="rect">
            <a:avLst/>
          </a:prstGeom>
          <a:noFill/>
        </p:spPr>
        <p:txBody>
          <a:bodyPr wrap="square">
            <a:spAutoFit/>
          </a:bodyPr>
          <a:lstStyle/>
          <a:p>
            <a:pPr algn="ctr" defTabSz="1018824">
              <a:defRPr sz="1400" b="0" i="0" u="none" strike="noStrike" kern="1200" spc="0" baseline="0">
                <a:solidFill>
                  <a:prstClr val="black">
                    <a:lumMod val="65000"/>
                    <a:lumOff val="35000"/>
                  </a:prstClr>
                </a:solidFill>
                <a:latin typeface="+mn-lt"/>
                <a:ea typeface="+mn-ea"/>
                <a:cs typeface="+mn-cs"/>
              </a:defRPr>
            </a:pPr>
            <a:r>
              <a:rPr lang="en-US" sz="1000" b="1" dirty="0">
                <a:solidFill>
                  <a:prstClr val="black">
                    <a:lumMod val="65000"/>
                    <a:lumOff val="35000"/>
                  </a:prstClr>
                </a:solidFill>
                <a:latin typeface="+mj-lt"/>
              </a:rPr>
              <a:t>Household Net Worth</a:t>
            </a:r>
            <a:br>
              <a:rPr lang="en-US" sz="1000" b="1" dirty="0">
                <a:solidFill>
                  <a:prstClr val="black">
                    <a:lumMod val="65000"/>
                    <a:lumOff val="35000"/>
                  </a:prstClr>
                </a:solidFill>
                <a:latin typeface="+mj-lt"/>
              </a:rPr>
            </a:br>
            <a:r>
              <a:rPr lang="en-US" sz="1000" b="1" dirty="0">
                <a:solidFill>
                  <a:prstClr val="black">
                    <a:lumMod val="65000"/>
                    <a:lumOff val="35000"/>
                  </a:prstClr>
                </a:solidFill>
                <a:latin typeface="+mj-lt"/>
              </a:rPr>
              <a:t>(in $ Trillions)</a:t>
            </a:r>
          </a:p>
        </p:txBody>
      </p:sp>
      <p:sp>
        <p:nvSpPr>
          <p:cNvPr id="27" name="TextBox 26">
            <a:extLst>
              <a:ext uri="{FF2B5EF4-FFF2-40B4-BE49-F238E27FC236}">
                <a16:creationId xmlns:a16="http://schemas.microsoft.com/office/drawing/2014/main" id="{5878738B-61C3-4262-B022-7FDD03A812C8}"/>
              </a:ext>
            </a:extLst>
          </p:cNvPr>
          <p:cNvSpPr txBox="1"/>
          <p:nvPr/>
        </p:nvSpPr>
        <p:spPr>
          <a:xfrm>
            <a:off x="4924719" y="2120391"/>
            <a:ext cx="3826265" cy="400110"/>
          </a:xfrm>
          <a:prstGeom prst="rect">
            <a:avLst/>
          </a:prstGeom>
          <a:noFill/>
        </p:spPr>
        <p:txBody>
          <a:bodyPr wrap="square">
            <a:spAutoFit/>
          </a:bodyPr>
          <a:lstStyle/>
          <a:p>
            <a:pPr algn="ctr" defTabSz="1018824">
              <a:defRPr sz="1400" b="0" i="0" u="none" strike="noStrike" kern="1200" spc="0" baseline="0">
                <a:solidFill>
                  <a:prstClr val="black">
                    <a:lumMod val="65000"/>
                    <a:lumOff val="35000"/>
                  </a:prstClr>
                </a:solidFill>
                <a:latin typeface="+mn-lt"/>
                <a:ea typeface="+mn-ea"/>
                <a:cs typeface="+mn-cs"/>
              </a:defRPr>
            </a:pPr>
            <a:r>
              <a:rPr lang="en-US" sz="1000" b="1" dirty="0">
                <a:solidFill>
                  <a:prstClr val="black">
                    <a:lumMod val="65000"/>
                    <a:lumOff val="35000"/>
                  </a:prstClr>
                </a:solidFill>
                <a:latin typeface="+mj-lt"/>
              </a:rPr>
              <a:t>Tappable Home Equity</a:t>
            </a:r>
            <a:br>
              <a:rPr lang="en-US" sz="1000" b="1" dirty="0">
                <a:solidFill>
                  <a:prstClr val="black">
                    <a:lumMod val="65000"/>
                    <a:lumOff val="35000"/>
                  </a:prstClr>
                </a:solidFill>
                <a:latin typeface="+mj-lt"/>
              </a:rPr>
            </a:br>
            <a:r>
              <a:rPr lang="en-US" sz="1000" b="1" dirty="0">
                <a:solidFill>
                  <a:prstClr val="black">
                    <a:lumMod val="65000"/>
                    <a:lumOff val="35000"/>
                  </a:prstClr>
                </a:solidFill>
                <a:latin typeface="+mj-lt"/>
              </a:rPr>
              <a:t>(in $ Trillions)</a:t>
            </a:r>
          </a:p>
        </p:txBody>
      </p:sp>
      <p:cxnSp>
        <p:nvCxnSpPr>
          <p:cNvPr id="28" name="Straight Connector 27">
            <a:extLst>
              <a:ext uri="{FF2B5EF4-FFF2-40B4-BE49-F238E27FC236}">
                <a16:creationId xmlns:a16="http://schemas.microsoft.com/office/drawing/2014/main" id="{F8A39B0F-30D3-4BA7-A078-D0F7138D1447}"/>
              </a:ext>
            </a:extLst>
          </p:cNvPr>
          <p:cNvCxnSpPr>
            <a:cxnSpLocks/>
          </p:cNvCxnSpPr>
          <p:nvPr/>
        </p:nvCxnSpPr>
        <p:spPr>
          <a:xfrm>
            <a:off x="4590651" y="2228212"/>
            <a:ext cx="1" cy="2359971"/>
          </a:xfrm>
          <a:prstGeom prst="line">
            <a:avLst/>
          </a:prstGeom>
          <a:noFill/>
          <a:ln w="9525" cap="flat" cmpd="sng" algn="ctr">
            <a:solidFill>
              <a:sysClr val="window" lastClr="FFFFFF">
                <a:lumMod val="85000"/>
              </a:sysClr>
            </a:solidFill>
            <a:prstDash val="dash"/>
          </a:ln>
          <a:effectLst/>
        </p:spPr>
      </p:cxnSp>
      <p:graphicFrame>
        <p:nvGraphicFramePr>
          <p:cNvPr id="29" name="Chart 28">
            <a:extLst>
              <a:ext uri="{FF2B5EF4-FFF2-40B4-BE49-F238E27FC236}">
                <a16:creationId xmlns:a16="http://schemas.microsoft.com/office/drawing/2014/main" id="{181476E6-80C3-4BD6-813E-0B8E5223A817}"/>
              </a:ext>
            </a:extLst>
          </p:cNvPr>
          <p:cNvGraphicFramePr>
            <a:graphicFrameLocks/>
          </p:cNvGraphicFramePr>
          <p:nvPr/>
        </p:nvGraphicFramePr>
        <p:xfrm>
          <a:off x="4920246" y="2353865"/>
          <a:ext cx="3957052" cy="2150874"/>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88585C6A-0AB2-4072-AA63-A4E8AA9EFCDA}"/>
              </a:ext>
            </a:extLst>
          </p:cNvPr>
          <p:cNvSpPr txBox="1"/>
          <p:nvPr/>
        </p:nvSpPr>
        <p:spPr>
          <a:xfrm>
            <a:off x="266700" y="4714704"/>
            <a:ext cx="2978524" cy="230605"/>
          </a:xfrm>
          <a:prstGeom prst="rect">
            <a:avLst/>
          </a:prstGeom>
          <a:noFill/>
        </p:spPr>
        <p:txBody>
          <a:bodyPr wrap="square" lIns="0" tIns="0" rIns="0" bIns="0" rtlCol="0" anchor="t" anchorCtr="0">
            <a:noAutofit/>
          </a:bodyPr>
          <a:lstStyle/>
          <a:p>
            <a:pPr algn="l"/>
            <a:r>
              <a:rPr lang="en-US" sz="1200" b="1" dirty="0">
                <a:solidFill>
                  <a:schemeClr val="accent1"/>
                </a:solidFill>
              </a:rPr>
              <a:t>Observations</a:t>
            </a:r>
          </a:p>
        </p:txBody>
      </p:sp>
      <p:sp>
        <p:nvSpPr>
          <p:cNvPr id="11" name="Text Placeholder 1">
            <a:extLst>
              <a:ext uri="{FF2B5EF4-FFF2-40B4-BE49-F238E27FC236}">
                <a16:creationId xmlns:a16="http://schemas.microsoft.com/office/drawing/2014/main" id="{5AF150DD-9C9C-442A-8D0E-7378EB851CCA}"/>
              </a:ext>
            </a:extLst>
          </p:cNvPr>
          <p:cNvSpPr txBox="1">
            <a:spLocks/>
          </p:cNvSpPr>
          <p:nvPr/>
        </p:nvSpPr>
        <p:spPr>
          <a:xfrm>
            <a:off x="266700" y="6520445"/>
            <a:ext cx="6925109" cy="146050"/>
          </a:xfrm>
          <a:prstGeom prst="rect">
            <a:avLst/>
          </a:prstGeom>
        </p:spPr>
        <p:txBody>
          <a:bodyPr vert="horz" lIns="0" tIns="0" rIns="0" bIns="0" rtlCol="0">
            <a:noAutofit/>
          </a:bodyPr>
          <a:lstStyle>
            <a:lvl1pPr marL="0" indent="0" algn="l" defTabSz="685800" rtl="0" eaLnBrk="1" latinLnBrk="0" hangingPunct="1">
              <a:lnSpc>
                <a:spcPct val="100000"/>
              </a:lnSpc>
              <a:spcBef>
                <a:spcPts val="600"/>
              </a:spcBef>
              <a:buClr>
                <a:schemeClr val="accent1"/>
              </a:buClr>
              <a:buFont typeface="Wingdings" panose="05000000000000000000" pitchFamily="2" charset="2"/>
              <a:buNone/>
              <a:defRPr lang="en-US" sz="800" b="0" kern="1200" dirty="0">
                <a:solidFill>
                  <a:schemeClr val="tx2">
                    <a:lumMod val="60000"/>
                    <a:lumOff val="40000"/>
                  </a:schemeClr>
                </a:solidFill>
                <a:latin typeface="+mn-lt"/>
                <a:ea typeface="+mn-ea"/>
                <a:cs typeface="+mn-cs"/>
              </a:defRPr>
            </a:lvl1pPr>
            <a:lvl2pPr marL="182880" indent="-182880" algn="l" defTabSz="685800" rtl="0" eaLnBrk="1" latinLnBrk="0" hangingPunct="1">
              <a:lnSpc>
                <a:spcPct val="100000"/>
              </a:lnSpc>
              <a:spcBef>
                <a:spcPts val="600"/>
              </a:spcBef>
              <a:buClr>
                <a:schemeClr val="accent1"/>
              </a:buClr>
              <a:buFont typeface="Arial" panose="020B0604020202020204" pitchFamily="34" charset="0"/>
              <a:buChar char="•"/>
              <a:defRPr sz="800" kern="1200">
                <a:solidFill>
                  <a:schemeClr val="bg1"/>
                </a:solidFill>
                <a:latin typeface="+mn-lt"/>
                <a:ea typeface="+mn-ea"/>
                <a:cs typeface="+mn-cs"/>
              </a:defRPr>
            </a:lvl2pPr>
            <a:lvl3pPr marL="365760" indent="-182880" algn="l" defTabSz="685800" rtl="0" eaLnBrk="1" latinLnBrk="0" hangingPunct="1">
              <a:lnSpc>
                <a:spcPct val="100000"/>
              </a:lnSpc>
              <a:spcBef>
                <a:spcPts val="600"/>
              </a:spcBef>
              <a:buClr>
                <a:schemeClr val="tx2"/>
              </a:buClr>
              <a:buFont typeface="Calibri" panose="020F0502020204030204" pitchFamily="34" charset="0"/>
              <a:buChar char="–"/>
              <a:defRPr sz="800" kern="1200">
                <a:solidFill>
                  <a:schemeClr val="bg1"/>
                </a:solidFill>
                <a:latin typeface="+mn-lt"/>
                <a:ea typeface="+mn-ea"/>
                <a:cs typeface="+mn-cs"/>
              </a:defRPr>
            </a:lvl3pPr>
            <a:lvl4pPr marL="548640" indent="-182880" algn="l" defTabSz="685800" rtl="0" eaLnBrk="1" latinLnBrk="0" hangingPunct="1">
              <a:lnSpc>
                <a:spcPct val="100000"/>
              </a:lnSpc>
              <a:spcBef>
                <a:spcPts val="600"/>
              </a:spcBef>
              <a:buClr>
                <a:schemeClr val="tx2"/>
              </a:buClr>
              <a:buFont typeface="Arial" panose="020B0604020202020204" pitchFamily="34" charset="0"/>
              <a:buChar char="•"/>
              <a:defRPr sz="800" kern="1200">
                <a:solidFill>
                  <a:schemeClr val="bg1"/>
                </a:solidFill>
                <a:latin typeface="+mn-lt"/>
                <a:ea typeface="+mn-ea"/>
                <a:cs typeface="+mn-cs"/>
              </a:defRPr>
            </a:lvl4pPr>
            <a:lvl5pPr marL="731520" indent="-182880" algn="l" defTabSz="685800" rtl="0" eaLnBrk="1" latinLnBrk="0" hangingPunct="1">
              <a:lnSpc>
                <a:spcPct val="100000"/>
              </a:lnSpc>
              <a:spcBef>
                <a:spcPts val="600"/>
              </a:spcBef>
              <a:buClr>
                <a:schemeClr val="tx2"/>
              </a:buClr>
              <a:buFont typeface="Calibri" panose="020F0502020204030204" pitchFamily="34" charset="0"/>
              <a:buChar char="–"/>
              <a:defRPr sz="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dirty="0"/>
              <a:t>ACEC RT 2022 Market and Economic Forecast Webinar</a:t>
            </a:r>
          </a:p>
        </p:txBody>
      </p:sp>
    </p:spTree>
    <p:extLst>
      <p:ext uri="{BB962C8B-B14F-4D97-AF65-F5344CB8AC3E}">
        <p14:creationId xmlns:p14="http://schemas.microsoft.com/office/powerpoint/2010/main" val="4002546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79E5-06FE-4386-9FB5-0B4B743DCE63}"/>
              </a:ext>
            </a:extLst>
          </p:cNvPr>
          <p:cNvSpPr>
            <a:spLocks noGrp="1"/>
          </p:cNvSpPr>
          <p:nvPr>
            <p:ph type="title"/>
          </p:nvPr>
        </p:nvSpPr>
        <p:spPr/>
        <p:txBody>
          <a:bodyPr/>
          <a:lstStyle/>
          <a:p>
            <a:r>
              <a:rPr lang="en-US" dirty="0"/>
              <a:t>Talking About Tapering and Tightening</a:t>
            </a:r>
          </a:p>
        </p:txBody>
      </p:sp>
      <p:sp>
        <p:nvSpPr>
          <p:cNvPr id="23" name="Text Placeholder 22">
            <a:extLst>
              <a:ext uri="{FF2B5EF4-FFF2-40B4-BE49-F238E27FC236}">
                <a16:creationId xmlns:a16="http://schemas.microsoft.com/office/drawing/2014/main" id="{C65C6C35-12BE-44BB-A4F1-94C82D98C946}"/>
              </a:ext>
            </a:extLst>
          </p:cNvPr>
          <p:cNvSpPr>
            <a:spLocks noGrp="1"/>
          </p:cNvSpPr>
          <p:nvPr>
            <p:ph type="body" sz="quarter" idx="14"/>
          </p:nvPr>
        </p:nvSpPr>
        <p:spPr/>
        <p:txBody>
          <a:bodyPr/>
          <a:lstStyle/>
          <a:p>
            <a:r>
              <a:rPr lang="en-US" sz="800" dirty="0"/>
              <a:t>ACEC RT 2022 Market and Economic Forecast Webinar</a:t>
            </a:r>
          </a:p>
        </p:txBody>
      </p:sp>
      <p:sp>
        <p:nvSpPr>
          <p:cNvPr id="4" name="Content Placeholder 3">
            <a:extLst>
              <a:ext uri="{FF2B5EF4-FFF2-40B4-BE49-F238E27FC236}">
                <a16:creationId xmlns:a16="http://schemas.microsoft.com/office/drawing/2014/main" id="{D3508E6F-6D8D-47CD-BE15-7B89064E10B2}"/>
              </a:ext>
            </a:extLst>
          </p:cNvPr>
          <p:cNvSpPr>
            <a:spLocks noGrp="1"/>
          </p:cNvSpPr>
          <p:nvPr>
            <p:ph sz="quarter" idx="13"/>
          </p:nvPr>
        </p:nvSpPr>
        <p:spPr/>
        <p:txBody>
          <a:bodyPr anchor="t"/>
          <a:lstStyle/>
          <a:p>
            <a:pPr algn="l">
              <a:lnSpc>
                <a:spcPct val="110000"/>
              </a:lnSpc>
              <a:spcBef>
                <a:spcPts val="0"/>
              </a:spcBef>
            </a:pPr>
            <a:r>
              <a:rPr lang="en-US" sz="1050" dirty="0">
                <a:solidFill>
                  <a:srgbClr val="404040"/>
                </a:solidFill>
                <a:latin typeface="+mj-lt"/>
              </a:rPr>
              <a:t>In December, the U.S. Federal Reserve abruptly shifted its tone from one of patience while the labor market fully recovers to heightened wariness of inflation pressures. Given the outsized influence of monetary policy on asset prices and growth conditions, investors are wise to pay close attention to the Fed’s comments and actions. Shifting gears on policy priorities also creates heighted risk of a policy error, if the Fed either tightens too soon and too fast or waits too long.</a:t>
            </a:r>
          </a:p>
        </p:txBody>
      </p:sp>
      <p:sp>
        <p:nvSpPr>
          <p:cNvPr id="5" name="Content Placeholder 4">
            <a:extLst>
              <a:ext uri="{FF2B5EF4-FFF2-40B4-BE49-F238E27FC236}">
                <a16:creationId xmlns:a16="http://schemas.microsoft.com/office/drawing/2014/main" id="{5465FD0F-C199-4D03-A002-EFD1D04D5468}"/>
              </a:ext>
            </a:extLst>
          </p:cNvPr>
          <p:cNvSpPr>
            <a:spLocks noGrp="1"/>
          </p:cNvSpPr>
          <p:nvPr>
            <p:ph sz="quarter" idx="22"/>
          </p:nvPr>
        </p:nvSpPr>
        <p:spPr/>
        <p:txBody>
          <a:bodyPr/>
          <a:lstStyle/>
          <a:p>
            <a:pPr marL="171450" indent="-171450">
              <a:spcBef>
                <a:spcPts val="0"/>
              </a:spcBef>
              <a:spcAft>
                <a:spcPts val="600"/>
              </a:spcAft>
              <a:buFont typeface="Arial" panose="020B0604020202020204" pitchFamily="34" charset="0"/>
              <a:buChar char="•"/>
            </a:pPr>
            <a:r>
              <a:rPr lang="en-US" sz="950" dirty="0"/>
              <a:t>To accomplish its dual mandate of maintaining maximum employment and price stability, the Fed relies on two primary tools: changes to the fed funds rate and the size and composition of its balance sheet. </a:t>
            </a:r>
          </a:p>
          <a:p>
            <a:pPr marL="171450" indent="-171450">
              <a:spcBef>
                <a:spcPts val="0"/>
              </a:spcBef>
              <a:spcAft>
                <a:spcPts val="600"/>
              </a:spcAft>
              <a:buFont typeface="Arial" panose="020B0604020202020204" pitchFamily="34" charset="0"/>
              <a:buChar char="•"/>
            </a:pPr>
            <a:r>
              <a:rPr lang="en-US" sz="950" dirty="0"/>
              <a:t>Less traditional tools, such as credit and liquidity facilities, are also available in times of stress.</a:t>
            </a:r>
          </a:p>
          <a:p>
            <a:pPr marL="171450" indent="-171450">
              <a:spcBef>
                <a:spcPts val="0"/>
              </a:spcBef>
              <a:spcAft>
                <a:spcPts val="600"/>
              </a:spcAft>
              <a:buFont typeface="Arial" panose="020B0604020202020204" pitchFamily="34" charset="0"/>
              <a:buChar char="•"/>
            </a:pPr>
            <a:r>
              <a:rPr lang="en-US" sz="950" dirty="0"/>
              <a:t>After slashing its discount rate to zero at the onset of the COVID-19 crisis, the Fed returned to its crisis playbook and began gobbling up Treasury and mortgage bonds at a $120 billion per month clip to lower financing costs, loosen financial conditions, and spur demand. </a:t>
            </a:r>
          </a:p>
          <a:p>
            <a:pPr marL="171450" indent="-171450">
              <a:spcBef>
                <a:spcPts val="0"/>
              </a:spcBef>
              <a:spcAft>
                <a:spcPts val="600"/>
              </a:spcAft>
              <a:buFont typeface="Arial" panose="020B0604020202020204" pitchFamily="34" charset="0"/>
              <a:buChar char="•"/>
            </a:pPr>
            <a:r>
              <a:rPr lang="en-US" sz="950" dirty="0"/>
              <a:t>Now, with the economy expanding at a faster-than-expected rate and inflation fears rising, the Fed announced a swifter conclusion to this program. Its planned $30 billion/month taper is a much faster pace than following the global financial crisis and paves the way for rate hikes next year if inflation concerns persist.</a:t>
            </a:r>
          </a:p>
        </p:txBody>
      </p:sp>
      <p:sp>
        <p:nvSpPr>
          <p:cNvPr id="6" name="Content Placeholder 5">
            <a:extLst>
              <a:ext uri="{FF2B5EF4-FFF2-40B4-BE49-F238E27FC236}">
                <a16:creationId xmlns:a16="http://schemas.microsoft.com/office/drawing/2014/main" id="{618D1356-951D-4C30-A9AA-32866735F88D}"/>
              </a:ext>
            </a:extLst>
          </p:cNvPr>
          <p:cNvSpPr>
            <a:spLocks noGrp="1"/>
          </p:cNvSpPr>
          <p:nvPr>
            <p:ph sz="quarter" idx="20"/>
          </p:nvPr>
        </p:nvSpPr>
        <p:spPr/>
        <p:txBody>
          <a:bodyPr/>
          <a:lstStyle/>
          <a:p>
            <a:r>
              <a:rPr lang="en-US" sz="1100" dirty="0"/>
              <a:t>Observations</a:t>
            </a:r>
          </a:p>
        </p:txBody>
      </p:sp>
      <p:sp>
        <p:nvSpPr>
          <p:cNvPr id="14" name="Rectangle 13">
            <a:extLst>
              <a:ext uri="{FF2B5EF4-FFF2-40B4-BE49-F238E27FC236}">
                <a16:creationId xmlns:a16="http://schemas.microsoft.com/office/drawing/2014/main" id="{6A6DD5F9-05A0-4383-8E40-8F918820E3EB}"/>
              </a:ext>
            </a:extLst>
          </p:cNvPr>
          <p:cNvSpPr/>
          <p:nvPr/>
        </p:nvSpPr>
        <p:spPr>
          <a:xfrm>
            <a:off x="4667316" y="2754147"/>
            <a:ext cx="530352" cy="2797415"/>
          </a:xfrm>
          <a:prstGeom prst="rect">
            <a:avLst/>
          </a:prstGeom>
          <a:solidFill>
            <a:srgbClr val="5FB4E5">
              <a:lumMod val="20000"/>
              <a:lumOff val="80000"/>
            </a:srgbClr>
          </a:solidFill>
          <a:ln w="25400"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4615535-3623-44A3-BC8F-21AE821286EA}"/>
              </a:ext>
            </a:extLst>
          </p:cNvPr>
          <p:cNvSpPr/>
          <p:nvPr/>
        </p:nvSpPr>
        <p:spPr>
          <a:xfrm>
            <a:off x="2027868" y="2754147"/>
            <a:ext cx="505893" cy="2797415"/>
          </a:xfrm>
          <a:prstGeom prst="rect">
            <a:avLst/>
          </a:prstGeom>
          <a:solidFill>
            <a:srgbClr val="5FB4E5">
              <a:lumMod val="20000"/>
              <a:lumOff val="80000"/>
            </a:srgbClr>
          </a:solidFill>
          <a:ln w="25400" cap="flat" cmpd="sng" algn="ctr">
            <a:no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Content Placeholder 4">
            <a:extLst>
              <a:ext uri="{FF2B5EF4-FFF2-40B4-BE49-F238E27FC236}">
                <a16:creationId xmlns:a16="http://schemas.microsoft.com/office/drawing/2014/main" id="{A4C7B197-CA44-426D-9BDE-A322514F8C4F}"/>
              </a:ext>
            </a:extLst>
          </p:cNvPr>
          <p:cNvSpPr txBox="1">
            <a:spLocks/>
          </p:cNvSpPr>
          <p:nvPr/>
        </p:nvSpPr>
        <p:spPr>
          <a:xfrm>
            <a:off x="1916340" y="2846348"/>
            <a:ext cx="728948" cy="489423"/>
          </a:xfrm>
          <a:prstGeom prst="rect">
            <a:avLst/>
          </a:prstGeom>
        </p:spPr>
        <p:txBody>
          <a:bodyPr lIns="0" tIns="0" rIns="0" bIns="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018824"/>
            <a:r>
              <a:rPr lang="en-US" sz="900" dirty="0">
                <a:solidFill>
                  <a:srgbClr val="404040"/>
                </a:solidFill>
                <a:latin typeface="+mj-lt"/>
              </a:rPr>
              <a:t>Global</a:t>
            </a:r>
            <a:br>
              <a:rPr lang="en-US" sz="900" dirty="0">
                <a:solidFill>
                  <a:srgbClr val="404040"/>
                </a:solidFill>
                <a:latin typeface="+mj-lt"/>
              </a:rPr>
            </a:br>
            <a:r>
              <a:rPr lang="en-US" sz="900" dirty="0">
                <a:solidFill>
                  <a:srgbClr val="404040"/>
                </a:solidFill>
                <a:latin typeface="+mj-lt"/>
              </a:rPr>
              <a:t>Financial </a:t>
            </a:r>
          </a:p>
          <a:p>
            <a:pPr algn="ctr" defTabSz="1018824"/>
            <a:r>
              <a:rPr lang="en-US" sz="900" dirty="0">
                <a:solidFill>
                  <a:srgbClr val="404040"/>
                </a:solidFill>
                <a:latin typeface="+mj-lt"/>
              </a:rPr>
              <a:t>Crisis</a:t>
            </a:r>
          </a:p>
        </p:txBody>
      </p:sp>
      <p:sp>
        <p:nvSpPr>
          <p:cNvPr id="17" name="Content Placeholder 4">
            <a:extLst>
              <a:ext uri="{FF2B5EF4-FFF2-40B4-BE49-F238E27FC236}">
                <a16:creationId xmlns:a16="http://schemas.microsoft.com/office/drawing/2014/main" id="{533762B5-0CBF-49F4-811D-84F1F65B0D44}"/>
              </a:ext>
            </a:extLst>
          </p:cNvPr>
          <p:cNvSpPr txBox="1">
            <a:spLocks/>
          </p:cNvSpPr>
          <p:nvPr/>
        </p:nvSpPr>
        <p:spPr>
          <a:xfrm>
            <a:off x="4545466" y="2844926"/>
            <a:ext cx="761740" cy="339089"/>
          </a:xfrm>
          <a:prstGeom prst="rect">
            <a:avLst/>
          </a:prstGeom>
        </p:spPr>
        <p:txBody>
          <a:bodyPr lIns="0" tIns="0" rIns="0" bIns="0"/>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900" dirty="0">
                <a:solidFill>
                  <a:srgbClr val="404040"/>
                </a:solidFill>
                <a:latin typeface="+mj-lt"/>
              </a:rPr>
              <a:t>COVID-19 </a:t>
            </a:r>
          </a:p>
          <a:p>
            <a:pPr marL="0" indent="0" algn="ctr">
              <a:lnSpc>
                <a:spcPct val="100000"/>
              </a:lnSpc>
              <a:spcBef>
                <a:spcPts val="0"/>
              </a:spcBef>
              <a:buFont typeface="Arial" panose="020B0604020202020204" pitchFamily="34" charset="0"/>
              <a:buNone/>
            </a:pPr>
            <a:r>
              <a:rPr lang="en-US" sz="900" dirty="0">
                <a:solidFill>
                  <a:srgbClr val="404040"/>
                </a:solidFill>
                <a:latin typeface="+mj-lt"/>
              </a:rPr>
              <a:t>Pandemic</a:t>
            </a:r>
          </a:p>
        </p:txBody>
      </p:sp>
      <p:sp>
        <p:nvSpPr>
          <p:cNvPr id="18" name="Content Placeholder 4">
            <a:extLst>
              <a:ext uri="{FF2B5EF4-FFF2-40B4-BE49-F238E27FC236}">
                <a16:creationId xmlns:a16="http://schemas.microsoft.com/office/drawing/2014/main" id="{02071EE6-973B-4CDA-B420-006E48259C87}"/>
              </a:ext>
            </a:extLst>
          </p:cNvPr>
          <p:cNvSpPr txBox="1">
            <a:spLocks/>
          </p:cNvSpPr>
          <p:nvPr/>
        </p:nvSpPr>
        <p:spPr>
          <a:xfrm>
            <a:off x="266701" y="2519398"/>
            <a:ext cx="5355062" cy="276331"/>
          </a:xfrm>
          <a:prstGeom prst="rect">
            <a:avLst/>
          </a:prstGeom>
        </p:spPr>
        <p:txBody>
          <a:bodyPr lIns="0" tIns="0" rIns="0" bIns="0"/>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lnSpc>
                <a:spcPct val="120000"/>
              </a:lnSpc>
              <a:spcBef>
                <a:spcPts val="0"/>
              </a:spcBef>
              <a:spcAft>
                <a:spcPts val="600"/>
              </a:spcAft>
              <a:buFont typeface="Arial" panose="020B0604020202020204" pitchFamily="34" charset="0"/>
              <a:buNone/>
            </a:pPr>
            <a:r>
              <a:rPr lang="en-US" sz="1000" b="1" dirty="0">
                <a:solidFill>
                  <a:srgbClr val="404040"/>
                </a:solidFill>
                <a:latin typeface="+mj-lt"/>
              </a:rPr>
              <a:t>Federal Reserve Balance Sheet and Fed Funds Rate</a:t>
            </a:r>
          </a:p>
        </p:txBody>
      </p:sp>
      <p:graphicFrame>
        <p:nvGraphicFramePr>
          <p:cNvPr id="20" name="Chart 19">
            <a:extLst>
              <a:ext uri="{FF2B5EF4-FFF2-40B4-BE49-F238E27FC236}">
                <a16:creationId xmlns:a16="http://schemas.microsoft.com/office/drawing/2014/main" id="{93E7DCC6-6823-4BC9-9F46-018AE275A015}"/>
              </a:ext>
            </a:extLst>
          </p:cNvPr>
          <p:cNvGraphicFramePr/>
          <p:nvPr/>
        </p:nvGraphicFramePr>
        <p:xfrm>
          <a:off x="459717" y="3072788"/>
          <a:ext cx="5176910" cy="3067624"/>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0FCA0FB4-17EE-482B-B18B-DF3494AFA3EC}"/>
              </a:ext>
            </a:extLst>
          </p:cNvPr>
          <p:cNvSpPr txBox="1"/>
          <p:nvPr/>
        </p:nvSpPr>
        <p:spPr>
          <a:xfrm>
            <a:off x="266700" y="6132453"/>
            <a:ext cx="2333972" cy="94257"/>
          </a:xfrm>
          <a:prstGeom prst="rect">
            <a:avLst/>
          </a:prstGeom>
          <a:noFill/>
        </p:spPr>
        <p:txBody>
          <a:bodyPr wrap="none" lIns="0" tIns="0" rIns="0" bIns="0" rtlCol="0">
            <a:spAutoFit/>
          </a:bodyPr>
          <a:lstStyle/>
          <a:p>
            <a:pPr>
              <a:lnSpc>
                <a:spcPct val="110000"/>
              </a:lnSpc>
            </a:pPr>
            <a:r>
              <a:rPr lang="en-US" sz="600" dirty="0">
                <a:solidFill>
                  <a:schemeClr val="tx2">
                    <a:lumMod val="60000"/>
                    <a:lumOff val="40000"/>
                  </a:schemeClr>
                </a:solidFill>
              </a:rPr>
              <a:t>Sources: St. Louis Federal Reserve Bank; CAPTRUST Research</a:t>
            </a:r>
          </a:p>
        </p:txBody>
      </p:sp>
    </p:spTree>
    <p:extLst>
      <p:ext uri="{BB962C8B-B14F-4D97-AF65-F5344CB8AC3E}">
        <p14:creationId xmlns:p14="http://schemas.microsoft.com/office/powerpoint/2010/main" val="13336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84D86E-D6A8-427E-8173-6F98E80D4ECA}"/>
              </a:ext>
            </a:extLst>
          </p:cNvPr>
          <p:cNvSpPr>
            <a:spLocks noGrp="1"/>
          </p:cNvSpPr>
          <p:nvPr>
            <p:ph type="body" sz="quarter" idx="15"/>
          </p:nvPr>
        </p:nvSpPr>
        <p:spPr/>
        <p:txBody>
          <a:bodyPr/>
          <a:lstStyle/>
          <a:p>
            <a:r>
              <a:rPr lang="en-US" dirty="0"/>
              <a:t>The ACEC Retirement Trust Disclaimer</a:t>
            </a:r>
          </a:p>
        </p:txBody>
      </p:sp>
      <p:sp>
        <p:nvSpPr>
          <p:cNvPr id="5" name="Text Placeholder 4">
            <a:extLst>
              <a:ext uri="{FF2B5EF4-FFF2-40B4-BE49-F238E27FC236}">
                <a16:creationId xmlns:a16="http://schemas.microsoft.com/office/drawing/2014/main" id="{65F6C432-4B63-4AC6-AFE6-AE65334A5A57}"/>
              </a:ext>
            </a:extLst>
          </p:cNvPr>
          <p:cNvSpPr>
            <a:spLocks noGrp="1"/>
          </p:cNvSpPr>
          <p:nvPr>
            <p:ph type="body" sz="quarter" idx="14"/>
          </p:nvPr>
        </p:nvSpPr>
        <p:spPr/>
        <p:txBody>
          <a:bodyPr/>
          <a:lstStyle/>
          <a:p>
            <a:r>
              <a:rPr lang="en-US" sz="800" dirty="0"/>
              <a:t>ACEC RT 2022 Market and Economic Forecast Webinar</a:t>
            </a:r>
          </a:p>
        </p:txBody>
      </p:sp>
      <p:sp>
        <p:nvSpPr>
          <p:cNvPr id="4" name="Content Placeholder 3">
            <a:extLst>
              <a:ext uri="{FF2B5EF4-FFF2-40B4-BE49-F238E27FC236}">
                <a16:creationId xmlns:a16="http://schemas.microsoft.com/office/drawing/2014/main" id="{6C3A71F2-B16C-4CD4-A9F8-F795FFE7F38B}"/>
              </a:ext>
            </a:extLst>
          </p:cNvPr>
          <p:cNvSpPr>
            <a:spLocks noGrp="1"/>
          </p:cNvSpPr>
          <p:nvPr>
            <p:ph sz="quarter" idx="13"/>
          </p:nvPr>
        </p:nvSpPr>
        <p:spPr/>
        <p:txBody>
          <a:bodyPr anchor="t"/>
          <a:lstStyle/>
          <a:p>
            <a:pPr algn="ctr"/>
            <a:endParaRPr lang="en-US" dirty="0"/>
          </a:p>
          <a:p>
            <a:pPr algn="ctr"/>
            <a:endParaRPr lang="en-US" dirty="0"/>
          </a:p>
          <a:p>
            <a:pPr algn="ctr"/>
            <a:endParaRPr lang="en-US" dirty="0"/>
          </a:p>
          <a:p>
            <a:pPr algn="ctr"/>
            <a:endParaRPr lang="en-US" dirty="0"/>
          </a:p>
          <a:p>
            <a:pPr algn="ctr"/>
            <a:r>
              <a:rPr lang="en-US" dirty="0"/>
              <a:t>“ACEC is a Federally registered trademark of American Council of Engineering Companies Inc. (ACEC) and is used herein according to appropriate permissions of registrant. RT is a registered trademark of the ACEC Retirement Trust which is a separate entity from the American Council of Engineering Companies Inc. (ACEC).”</a:t>
            </a:r>
          </a:p>
        </p:txBody>
      </p:sp>
    </p:spTree>
    <p:extLst>
      <p:ext uri="{BB962C8B-B14F-4D97-AF65-F5344CB8AC3E}">
        <p14:creationId xmlns:p14="http://schemas.microsoft.com/office/powerpoint/2010/main" val="230040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0000000-0008-0000-0F00-000008000000}"/>
              </a:ext>
            </a:extLst>
          </p:cNvPr>
          <p:cNvGraphicFramePr>
            <a:graphicFrameLocks/>
          </p:cNvGraphicFramePr>
          <p:nvPr>
            <p:extLst>
              <p:ext uri="{D42A27DB-BD31-4B8C-83A1-F6EECF244321}">
                <p14:modId xmlns:p14="http://schemas.microsoft.com/office/powerpoint/2010/main" val="1488513539"/>
              </p:ext>
            </p:extLst>
          </p:nvPr>
        </p:nvGraphicFramePr>
        <p:xfrm>
          <a:off x="266700" y="1295857"/>
          <a:ext cx="8342634" cy="402167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3EFEBF63-D8F6-41B6-874F-2B36DF5BEE44}"/>
              </a:ext>
            </a:extLst>
          </p:cNvPr>
          <p:cNvSpPr/>
          <p:nvPr/>
        </p:nvSpPr>
        <p:spPr>
          <a:xfrm>
            <a:off x="266700" y="5828786"/>
            <a:ext cx="8212730" cy="398955"/>
          </a:xfrm>
          <a:prstGeom prst="rect">
            <a:avLst/>
          </a:prstGeom>
          <a:noFill/>
          <a:ln>
            <a:noFill/>
          </a:ln>
        </p:spPr>
        <p:txBody>
          <a:bodyPr wrap="square" lIns="0" tIns="0" rIns="0" bIns="0">
            <a:spAutoFit/>
          </a:bodyPr>
          <a:lstStyle/>
          <a:p>
            <a:pPr>
              <a:lnSpc>
                <a:spcPct val="110000"/>
              </a:lnSpc>
              <a:spcBef>
                <a:spcPts val="1059"/>
              </a:spcBef>
            </a:pPr>
            <a:r>
              <a:rPr lang="en-US" sz="600" dirty="0">
                <a:solidFill>
                  <a:schemeClr val="tx2">
                    <a:lumMod val="60000"/>
                    <a:lumOff val="40000"/>
                  </a:schemeClr>
                </a:solidFill>
              </a:rPr>
              <a:t>Sources: Bloomberg, Robert Shiller, NASDAQ, CAPTRUST Research. Price-to-earnings (P/E) ratio is price divided by consensus analyst estimates of earnings per share for the next 12 months provided by Bloomberg. Average P/E and standard deviations are calculated using 25 years of history. Shiller’s P/E uses trailing 10 years of inflation-adjusted earnings as reported by companies. Dividend yield is calculated as the current year's consensus dividend divided by the most recent price. Price-to-book (P/B) ratio is the price divided by book value per share. Price-to-cash-flow (P/CF) ratio is the price divided by cash flow for the next 12 months. Standard deviation over-/undervalued is calculated using the average and standard deviation for each measure.</a:t>
            </a:r>
          </a:p>
        </p:txBody>
      </p:sp>
      <p:cxnSp>
        <p:nvCxnSpPr>
          <p:cNvPr id="7" name="Straight Connector 6"/>
          <p:cNvCxnSpPr>
            <a:cxnSpLocks/>
          </p:cNvCxnSpPr>
          <p:nvPr/>
        </p:nvCxnSpPr>
        <p:spPr>
          <a:xfrm>
            <a:off x="570929" y="3479185"/>
            <a:ext cx="7909767" cy="0"/>
          </a:xfrm>
          <a:prstGeom prst="line">
            <a:avLst/>
          </a:prstGeom>
          <a:ln>
            <a:solidFill>
              <a:srgbClr val="8B1E4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a:off x="608574" y="3016614"/>
            <a:ext cx="7870856" cy="0"/>
          </a:xfrm>
          <a:prstGeom prst="line">
            <a:avLst/>
          </a:prstGeom>
          <a:ln>
            <a:solidFill>
              <a:srgbClr val="5B325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p:nvCxnSpPr>
        <p:spPr>
          <a:xfrm>
            <a:off x="564577" y="2602905"/>
            <a:ext cx="7896649" cy="0"/>
          </a:xfrm>
          <a:prstGeom prst="line">
            <a:avLst/>
          </a:prstGeom>
          <a:ln>
            <a:solidFill>
              <a:srgbClr val="9B8978"/>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8187481" y="2355711"/>
            <a:ext cx="45719" cy="40340"/>
          </a:xfrm>
          <a:prstGeom prst="ellipse">
            <a:avLst/>
          </a:prstGeom>
          <a:solidFill>
            <a:srgbClr val="407EC9"/>
          </a:solidFill>
          <a:ln>
            <a:solidFill>
              <a:srgbClr val="3768C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12" name="Rectangle 11">
            <a:extLst>
              <a:ext uri="{FF2B5EF4-FFF2-40B4-BE49-F238E27FC236}">
                <a16:creationId xmlns:a16="http://schemas.microsoft.com/office/drawing/2014/main" id="{3EFEBF63-D8F6-41B6-874F-2B36DF5BEE44}"/>
              </a:ext>
            </a:extLst>
          </p:cNvPr>
          <p:cNvSpPr/>
          <p:nvPr/>
        </p:nvSpPr>
        <p:spPr>
          <a:xfrm>
            <a:off x="6308548" y="2301687"/>
            <a:ext cx="1181463" cy="130228"/>
          </a:xfrm>
          <a:prstGeom prst="rect">
            <a:avLst/>
          </a:prstGeom>
          <a:ln>
            <a:noFill/>
          </a:ln>
        </p:spPr>
        <p:txBody>
          <a:bodyPr wrap="square" lIns="0" tIns="0" rIns="0" bIns="0" anchor="t">
            <a:spAutoFit/>
          </a:bodyPr>
          <a:lstStyle/>
          <a:p>
            <a:pPr algn="r">
              <a:lnSpc>
                <a:spcPts val="1059"/>
              </a:lnSpc>
              <a:spcBef>
                <a:spcPts val="1059"/>
              </a:spcBef>
            </a:pPr>
            <a:r>
              <a:rPr lang="en-US" sz="700" dirty="0">
                <a:solidFill>
                  <a:srgbClr val="407EC9"/>
                </a:solidFill>
                <a:latin typeface="Montserrat Medium" panose="00000600000000000000" pitchFamily="50" charset="0"/>
              </a:rPr>
              <a:t>Current: 22.1x</a:t>
            </a:r>
          </a:p>
        </p:txBody>
      </p:sp>
      <p:sp>
        <p:nvSpPr>
          <p:cNvPr id="13" name="Rectangle 12">
            <a:extLst>
              <a:ext uri="{FF2B5EF4-FFF2-40B4-BE49-F238E27FC236}">
                <a16:creationId xmlns:a16="http://schemas.microsoft.com/office/drawing/2014/main" id="{3EFEBF63-D8F6-41B6-874F-2B36DF5BEE44}"/>
              </a:ext>
            </a:extLst>
          </p:cNvPr>
          <p:cNvSpPr/>
          <p:nvPr/>
        </p:nvSpPr>
        <p:spPr>
          <a:xfrm>
            <a:off x="2587124" y="3518593"/>
            <a:ext cx="1111965" cy="129907"/>
          </a:xfrm>
          <a:prstGeom prst="rect">
            <a:avLst/>
          </a:prstGeom>
          <a:ln>
            <a:noFill/>
          </a:ln>
        </p:spPr>
        <p:txBody>
          <a:bodyPr wrap="square" lIns="0" tIns="0" rIns="0" bIns="0">
            <a:spAutoFit/>
          </a:bodyPr>
          <a:lstStyle/>
          <a:p>
            <a:pPr algn="r">
              <a:lnSpc>
                <a:spcPts val="1059"/>
              </a:lnSpc>
              <a:spcBef>
                <a:spcPts val="1059"/>
              </a:spcBef>
            </a:pPr>
            <a:r>
              <a:rPr lang="en-US" sz="700" dirty="0">
                <a:solidFill>
                  <a:schemeClr val="accent1"/>
                </a:solidFill>
                <a:latin typeface="Montserrat Medium" panose="00000600000000000000" pitchFamily="50" charset="0"/>
              </a:rPr>
              <a:t>-1 Std Dev: 13.7x</a:t>
            </a:r>
          </a:p>
        </p:txBody>
      </p:sp>
      <p:sp>
        <p:nvSpPr>
          <p:cNvPr id="14" name="Rectangle 13">
            <a:extLst>
              <a:ext uri="{FF2B5EF4-FFF2-40B4-BE49-F238E27FC236}">
                <a16:creationId xmlns:a16="http://schemas.microsoft.com/office/drawing/2014/main" id="{3EFEBF63-D8F6-41B6-874F-2B36DF5BEE44}"/>
              </a:ext>
            </a:extLst>
          </p:cNvPr>
          <p:cNvSpPr/>
          <p:nvPr/>
        </p:nvSpPr>
        <p:spPr>
          <a:xfrm>
            <a:off x="850368" y="2852729"/>
            <a:ext cx="1111965" cy="126894"/>
          </a:xfrm>
          <a:prstGeom prst="rect">
            <a:avLst/>
          </a:prstGeom>
          <a:ln>
            <a:noFill/>
          </a:ln>
        </p:spPr>
        <p:txBody>
          <a:bodyPr wrap="square" lIns="0" tIns="0" rIns="0" bIns="0">
            <a:spAutoFit/>
          </a:bodyPr>
          <a:lstStyle/>
          <a:p>
            <a:pPr algn="r">
              <a:lnSpc>
                <a:spcPts val="1059"/>
              </a:lnSpc>
              <a:spcBef>
                <a:spcPts val="1059"/>
              </a:spcBef>
            </a:pPr>
            <a:r>
              <a:rPr lang="en-US" sz="700" dirty="0">
                <a:solidFill>
                  <a:schemeClr val="accent5"/>
                </a:solidFill>
                <a:latin typeface="Montserrat Medium" panose="00000600000000000000" pitchFamily="50" charset="0"/>
              </a:rPr>
              <a:t>25-Year Average: 17.2x</a:t>
            </a:r>
          </a:p>
        </p:txBody>
      </p:sp>
      <p:sp>
        <p:nvSpPr>
          <p:cNvPr id="15" name="Rectangle 14">
            <a:extLst>
              <a:ext uri="{FF2B5EF4-FFF2-40B4-BE49-F238E27FC236}">
                <a16:creationId xmlns:a16="http://schemas.microsoft.com/office/drawing/2014/main" id="{3EFEBF63-D8F6-41B6-874F-2B36DF5BEE44}"/>
              </a:ext>
            </a:extLst>
          </p:cNvPr>
          <p:cNvSpPr/>
          <p:nvPr/>
        </p:nvSpPr>
        <p:spPr>
          <a:xfrm>
            <a:off x="3264730" y="2437750"/>
            <a:ext cx="764476" cy="126894"/>
          </a:xfrm>
          <a:prstGeom prst="rect">
            <a:avLst/>
          </a:prstGeom>
          <a:ln>
            <a:noFill/>
          </a:ln>
        </p:spPr>
        <p:txBody>
          <a:bodyPr wrap="square" lIns="0" tIns="0" rIns="0" bIns="0">
            <a:spAutoFit/>
          </a:bodyPr>
          <a:lstStyle/>
          <a:p>
            <a:pPr algn="r">
              <a:lnSpc>
                <a:spcPts val="1059"/>
              </a:lnSpc>
              <a:spcBef>
                <a:spcPts val="1059"/>
              </a:spcBef>
            </a:pPr>
            <a:r>
              <a:rPr lang="en-US" sz="700" dirty="0">
                <a:solidFill>
                  <a:srgbClr val="77777A"/>
                </a:solidFill>
                <a:latin typeface="Montserrat Medium" panose="00000600000000000000" pitchFamily="50" charset="0"/>
              </a:rPr>
              <a:t>+1 Std Dev: 20.6x</a:t>
            </a:r>
          </a:p>
        </p:txBody>
      </p:sp>
      <p:cxnSp>
        <p:nvCxnSpPr>
          <p:cNvPr id="11" name="Straight Arrow Connector 10">
            <a:extLst>
              <a:ext uri="{FF2B5EF4-FFF2-40B4-BE49-F238E27FC236}">
                <a16:creationId xmlns:a16="http://schemas.microsoft.com/office/drawing/2014/main" id="{9DA4A341-20EF-224E-BE9E-D819BB245B42}"/>
              </a:ext>
            </a:extLst>
          </p:cNvPr>
          <p:cNvCxnSpPr>
            <a:cxnSpLocks/>
          </p:cNvCxnSpPr>
          <p:nvPr/>
        </p:nvCxnSpPr>
        <p:spPr>
          <a:xfrm>
            <a:off x="7544506" y="2375607"/>
            <a:ext cx="610537" cy="0"/>
          </a:xfrm>
          <a:prstGeom prst="straightConnector1">
            <a:avLst/>
          </a:prstGeom>
          <a:ln w="12700">
            <a:solidFill>
              <a:srgbClr val="407EC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078321803"/>
              </p:ext>
            </p:extLst>
          </p:nvPr>
        </p:nvGraphicFramePr>
        <p:xfrm>
          <a:off x="4117541" y="3721709"/>
          <a:ext cx="4343685" cy="1337532"/>
        </p:xfrm>
        <a:graphic>
          <a:graphicData uri="http://schemas.openxmlformats.org/drawingml/2006/table">
            <a:tbl>
              <a:tblPr firstRow="1" bandRow="1">
                <a:tableStyleId>{1E171933-4619-4E11-9A3F-F7608DF75F80}</a:tableStyleId>
              </a:tblPr>
              <a:tblGrid>
                <a:gridCol w="663911">
                  <a:extLst>
                    <a:ext uri="{9D8B030D-6E8A-4147-A177-3AD203B41FA5}">
                      <a16:colId xmlns:a16="http://schemas.microsoft.com/office/drawing/2014/main" val="20000"/>
                    </a:ext>
                  </a:extLst>
                </a:gridCol>
                <a:gridCol w="1075521">
                  <a:extLst>
                    <a:ext uri="{9D8B030D-6E8A-4147-A177-3AD203B41FA5}">
                      <a16:colId xmlns:a16="http://schemas.microsoft.com/office/drawing/2014/main" val="20001"/>
                    </a:ext>
                  </a:extLst>
                </a:gridCol>
                <a:gridCol w="520604">
                  <a:extLst>
                    <a:ext uri="{9D8B030D-6E8A-4147-A177-3AD203B41FA5}">
                      <a16:colId xmlns:a16="http://schemas.microsoft.com/office/drawing/2014/main" val="20002"/>
                    </a:ext>
                  </a:extLst>
                </a:gridCol>
                <a:gridCol w="649225">
                  <a:extLst>
                    <a:ext uri="{9D8B030D-6E8A-4147-A177-3AD203B41FA5}">
                      <a16:colId xmlns:a16="http://schemas.microsoft.com/office/drawing/2014/main" val="20003"/>
                    </a:ext>
                  </a:extLst>
                </a:gridCol>
                <a:gridCol w="839092">
                  <a:extLst>
                    <a:ext uri="{9D8B030D-6E8A-4147-A177-3AD203B41FA5}">
                      <a16:colId xmlns:a16="http://schemas.microsoft.com/office/drawing/2014/main" val="20004"/>
                    </a:ext>
                  </a:extLst>
                </a:gridCol>
                <a:gridCol w="595332">
                  <a:extLst>
                    <a:ext uri="{9D8B030D-6E8A-4147-A177-3AD203B41FA5}">
                      <a16:colId xmlns:a16="http://schemas.microsoft.com/office/drawing/2014/main" val="4229402622"/>
                    </a:ext>
                  </a:extLst>
                </a:gridCol>
              </a:tblGrid>
              <a:tr h="379439">
                <a:tc>
                  <a:txBody>
                    <a:bodyPr/>
                    <a:lstStyle/>
                    <a:p>
                      <a:pPr algn="ctr"/>
                      <a:r>
                        <a:rPr lang="en-US" sz="700" b="0" i="0" dirty="0">
                          <a:latin typeface="Montserrat Medium" panose="00000600000000000000" pitchFamily="50" charset="0"/>
                          <a:cs typeface="Gotham Medium"/>
                        </a:rPr>
                        <a:t>Valuation</a:t>
                      </a:r>
                      <a:r>
                        <a:rPr lang="en-US" sz="700" b="0" i="0" baseline="0" dirty="0">
                          <a:latin typeface="Montserrat Medium" panose="00000600000000000000" pitchFamily="50" charset="0"/>
                          <a:cs typeface="Gotham Medium"/>
                        </a:rPr>
                        <a:t> Measure</a:t>
                      </a:r>
                      <a:endParaRPr lang="en-US" sz="700" b="0" i="0" dirty="0">
                        <a:latin typeface="Montserrat Medium" panose="00000600000000000000" pitchFamily="50" charset="0"/>
                        <a:cs typeface="Gotham Medium"/>
                      </a:endParaRPr>
                    </a:p>
                  </a:txBody>
                  <a:tcPr marL="80682" marR="80682" marT="40341" marB="4034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B70"/>
                    </a:solidFill>
                  </a:tcPr>
                </a:tc>
                <a:tc>
                  <a:txBody>
                    <a:bodyPr/>
                    <a:lstStyle/>
                    <a:p>
                      <a:pPr algn="ctr"/>
                      <a:r>
                        <a:rPr lang="en-US" sz="700" b="0" i="0" dirty="0">
                          <a:latin typeface="Montserrat Medium" panose="00000600000000000000" pitchFamily="50" charset="0"/>
                          <a:cs typeface="Gotham Medium"/>
                        </a:rPr>
                        <a:t>Description</a:t>
                      </a:r>
                    </a:p>
                  </a:txBody>
                  <a:tcPr marL="80682" marR="80682" marT="40341" marB="4034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B70"/>
                    </a:solidFill>
                  </a:tcPr>
                </a:tc>
                <a:tc>
                  <a:txBody>
                    <a:bodyPr/>
                    <a:lstStyle/>
                    <a:p>
                      <a:pPr algn="ctr"/>
                      <a:r>
                        <a:rPr lang="en-US" sz="700" b="0" i="0" dirty="0">
                          <a:latin typeface="Montserrat Medium" panose="00000600000000000000" pitchFamily="50" charset="0"/>
                          <a:cs typeface="Gotham Medium"/>
                        </a:rPr>
                        <a:t>Latest</a:t>
                      </a:r>
                    </a:p>
                  </a:txBody>
                  <a:tcPr marL="80682" marR="80682" marT="40341" marB="4034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B70"/>
                    </a:solidFill>
                  </a:tcPr>
                </a:tc>
                <a:tc>
                  <a:txBody>
                    <a:bodyPr/>
                    <a:lstStyle/>
                    <a:p>
                      <a:pPr algn="ctr"/>
                      <a:r>
                        <a:rPr lang="en-US" sz="700" b="0" i="0" dirty="0">
                          <a:latin typeface="Montserrat Medium" panose="00000600000000000000" pitchFamily="50" charset="0"/>
                          <a:cs typeface="Gotham Medium"/>
                        </a:rPr>
                        <a:t>25-Year Average</a:t>
                      </a:r>
                    </a:p>
                  </a:txBody>
                  <a:tcPr marL="80682" marR="80682" marT="40341" marB="4034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B70"/>
                    </a:solidFill>
                  </a:tcPr>
                </a:tc>
                <a:tc>
                  <a:txBody>
                    <a:bodyPr/>
                    <a:lstStyle/>
                    <a:p>
                      <a:pPr algn="ctr"/>
                      <a:r>
                        <a:rPr lang="en-US" sz="700" b="0" i="0" dirty="0">
                          <a:latin typeface="Montserrat Medium" panose="00000600000000000000" pitchFamily="50" charset="0"/>
                          <a:cs typeface="Gotham Medium"/>
                        </a:rPr>
                        <a:t>Std</a:t>
                      </a:r>
                      <a:r>
                        <a:rPr lang="en-US" sz="700" b="0" i="0" baseline="0" dirty="0">
                          <a:latin typeface="Montserrat Medium" panose="00000600000000000000" pitchFamily="50" charset="0"/>
                          <a:cs typeface="Gotham Medium"/>
                        </a:rPr>
                        <a:t> Dev </a:t>
                      </a:r>
                      <a:br>
                        <a:rPr lang="en-US" sz="700" b="0" i="0" baseline="0" dirty="0">
                          <a:latin typeface="Montserrat Medium" panose="00000600000000000000" pitchFamily="50" charset="0"/>
                          <a:cs typeface="Gotham Medium"/>
                        </a:rPr>
                      </a:br>
                      <a:r>
                        <a:rPr lang="en-US" sz="700" b="0" i="0" baseline="0" dirty="0">
                          <a:latin typeface="Montserrat Medium" panose="00000600000000000000" pitchFamily="50" charset="0"/>
                          <a:cs typeface="Gotham Medium"/>
                        </a:rPr>
                        <a:t>Over-/Under-Valued</a:t>
                      </a:r>
                      <a:endParaRPr lang="en-US" sz="700" b="0" i="0" dirty="0">
                        <a:latin typeface="Montserrat Medium" panose="00000600000000000000" pitchFamily="50" charset="0"/>
                        <a:cs typeface="Gotham Medium"/>
                      </a:endParaRPr>
                    </a:p>
                  </a:txBody>
                  <a:tcPr marL="80682" marR="80682" marT="40341" marB="4034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B70"/>
                    </a:solidFill>
                  </a:tcPr>
                </a:tc>
                <a:tc>
                  <a:txBody>
                    <a:bodyPr/>
                    <a:lstStyle/>
                    <a:p>
                      <a:pPr algn="ctr"/>
                      <a:r>
                        <a:rPr lang="en-US" sz="700" b="0" i="0" dirty="0">
                          <a:latin typeface="Montserrat Medium" panose="00000600000000000000" pitchFamily="50" charset="0"/>
                          <a:cs typeface="Gotham Medium"/>
                        </a:rPr>
                        <a:t>Inception Year</a:t>
                      </a:r>
                    </a:p>
                  </a:txBody>
                  <a:tcPr marL="80682" marR="80682" marT="40341" marB="4034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3B70"/>
                    </a:solidFill>
                  </a:tcPr>
                </a:tc>
                <a:extLst>
                  <a:ext uri="{0D108BD9-81ED-4DB2-BD59-A6C34878D82A}">
                    <a16:rowId xmlns:a16="http://schemas.microsoft.com/office/drawing/2014/main" val="10000"/>
                  </a:ext>
                </a:extLst>
              </a:tr>
              <a:tr h="177411">
                <a:tc>
                  <a:txBody>
                    <a:bodyPr/>
                    <a:lstStyle/>
                    <a:p>
                      <a:r>
                        <a:rPr lang="en-US" sz="700" b="0" i="0" dirty="0">
                          <a:solidFill>
                            <a:srgbClr val="404040"/>
                          </a:solidFill>
                          <a:latin typeface="+mj-lt"/>
                          <a:cs typeface="Gotham Book"/>
                        </a:rPr>
                        <a:t>P/E</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sz="700" b="0" i="0" dirty="0">
                          <a:solidFill>
                            <a:srgbClr val="404040"/>
                          </a:solidFill>
                          <a:latin typeface="+mj-lt"/>
                          <a:cs typeface="Gotham Book"/>
                        </a:rPr>
                        <a:t>Forward P/E</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dirty="0">
                          <a:solidFill>
                            <a:srgbClr val="404040"/>
                          </a:solidFill>
                          <a:effectLst/>
                          <a:latin typeface="+mj-lt"/>
                        </a:rPr>
                        <a:t>22.1x</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dirty="0">
                          <a:solidFill>
                            <a:srgbClr val="404040"/>
                          </a:solidFill>
                          <a:effectLst/>
                          <a:latin typeface="+mj-lt"/>
                        </a:rPr>
                        <a:t>17.2x</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a:solidFill>
                            <a:srgbClr val="404040"/>
                          </a:solidFill>
                          <a:effectLst/>
                          <a:latin typeface="+mj-lt"/>
                        </a:rPr>
                        <a:t>1.4x</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700" b="0" i="0" dirty="0">
                          <a:solidFill>
                            <a:srgbClr val="404040"/>
                          </a:solidFill>
                          <a:latin typeface="+mj-lt"/>
                          <a:cs typeface="Gotham Book"/>
                        </a:rPr>
                        <a:t>1996</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77411">
                <a:tc>
                  <a:txBody>
                    <a:bodyPr/>
                    <a:lstStyle/>
                    <a:p>
                      <a:r>
                        <a:rPr lang="en-US" sz="700" b="0" i="0">
                          <a:solidFill>
                            <a:srgbClr val="404040"/>
                          </a:solidFill>
                          <a:latin typeface="+mj-lt"/>
                          <a:cs typeface="Gotham Book"/>
                        </a:rPr>
                        <a:t>CAPE</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sz="700" b="0" i="0">
                          <a:solidFill>
                            <a:srgbClr val="404040"/>
                          </a:solidFill>
                          <a:latin typeface="+mj-lt"/>
                          <a:cs typeface="Gotham Book"/>
                        </a:rPr>
                        <a:t>Shiller’s P/E</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dirty="0">
                          <a:solidFill>
                            <a:srgbClr val="404040"/>
                          </a:solidFill>
                          <a:effectLst/>
                          <a:latin typeface="+mj-lt"/>
                        </a:rPr>
                        <a:t>39.6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dirty="0">
                          <a:solidFill>
                            <a:srgbClr val="404040"/>
                          </a:solidFill>
                          <a:effectLst/>
                          <a:latin typeface="+mj-lt"/>
                        </a:rPr>
                        <a:t>28.0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dirty="0">
                          <a:solidFill>
                            <a:srgbClr val="404040"/>
                          </a:solidFill>
                          <a:effectLst/>
                          <a:latin typeface="+mj-lt"/>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700" b="0" i="0" dirty="0">
                          <a:solidFill>
                            <a:srgbClr val="404040"/>
                          </a:solidFill>
                          <a:latin typeface="+mj-lt"/>
                          <a:cs typeface="Gotham Book"/>
                        </a:rPr>
                        <a:t>1996</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77411">
                <a:tc>
                  <a:txBody>
                    <a:bodyPr/>
                    <a:lstStyle/>
                    <a:p>
                      <a:r>
                        <a:rPr lang="en-US" sz="700" b="0" i="0">
                          <a:solidFill>
                            <a:srgbClr val="404040"/>
                          </a:solidFill>
                          <a:latin typeface="+mj-lt"/>
                          <a:cs typeface="Gotham Book"/>
                        </a:rPr>
                        <a:t>Div. Yield</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sz="700" b="0" i="0">
                          <a:solidFill>
                            <a:srgbClr val="404040"/>
                          </a:solidFill>
                          <a:latin typeface="+mj-lt"/>
                          <a:cs typeface="Gotham Book"/>
                        </a:rPr>
                        <a:t>Dividend Yield</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a:solidFill>
                            <a:srgbClr val="404040"/>
                          </a:solidFill>
                          <a:effectLst/>
                          <a:latin typeface="+mj-lt"/>
                        </a:rPr>
                        <a:t>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dirty="0">
                          <a:solidFill>
                            <a:srgbClr val="404040"/>
                          </a:solidFill>
                          <a:effectLst/>
                          <a:latin typeface="+mj-lt"/>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dirty="0">
                          <a:solidFill>
                            <a:srgbClr val="404040"/>
                          </a:solidFill>
                          <a:effectLst/>
                          <a:latin typeface="+mj-lt"/>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700" b="0" i="0">
                          <a:solidFill>
                            <a:srgbClr val="404040"/>
                          </a:solidFill>
                          <a:latin typeface="+mj-lt"/>
                          <a:cs typeface="Gotham Book"/>
                        </a:rPr>
                        <a:t>2006</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77411">
                <a:tc>
                  <a:txBody>
                    <a:bodyPr/>
                    <a:lstStyle/>
                    <a:p>
                      <a:r>
                        <a:rPr lang="en-US" sz="700" b="0" i="0">
                          <a:solidFill>
                            <a:srgbClr val="404040"/>
                          </a:solidFill>
                          <a:latin typeface="+mj-lt"/>
                          <a:cs typeface="Gotham Book"/>
                        </a:rPr>
                        <a:t>P/B</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sz="700" b="0" i="0">
                          <a:solidFill>
                            <a:srgbClr val="404040"/>
                          </a:solidFill>
                          <a:latin typeface="+mj-lt"/>
                          <a:cs typeface="Gotham Book"/>
                        </a:rPr>
                        <a:t>Price to Book </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a:solidFill>
                            <a:srgbClr val="404040"/>
                          </a:solidFill>
                          <a:effectLst/>
                          <a:latin typeface="+mj-lt"/>
                        </a:rPr>
                        <a:t>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a:solidFill>
                            <a:srgbClr val="404040"/>
                          </a:solidFill>
                          <a:effectLst/>
                          <a:latin typeface="+mj-lt"/>
                        </a:rPr>
                        <a:t>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dirty="0">
                          <a:solidFill>
                            <a:srgbClr val="404040"/>
                          </a:solidFill>
                          <a:effectLst/>
                          <a:latin typeface="+mj-lt"/>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700" b="0" i="0" dirty="0">
                          <a:solidFill>
                            <a:srgbClr val="404040"/>
                          </a:solidFill>
                          <a:latin typeface="+mj-lt"/>
                          <a:cs typeface="Gotham Book"/>
                        </a:rPr>
                        <a:t>1996</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177411">
                <a:tc>
                  <a:txBody>
                    <a:bodyPr/>
                    <a:lstStyle/>
                    <a:p>
                      <a:r>
                        <a:rPr lang="en-US" sz="700" b="0" i="0">
                          <a:solidFill>
                            <a:srgbClr val="404040"/>
                          </a:solidFill>
                          <a:latin typeface="+mj-lt"/>
                          <a:cs typeface="Gotham Book"/>
                        </a:rPr>
                        <a:t>P/CF</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r>
                        <a:rPr lang="en-US" sz="700" b="0" i="0">
                          <a:solidFill>
                            <a:srgbClr val="404040"/>
                          </a:solidFill>
                          <a:latin typeface="+mj-lt"/>
                          <a:cs typeface="Gotham Book"/>
                        </a:rPr>
                        <a:t>Price to Cash Flow</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a:solidFill>
                            <a:srgbClr val="404040"/>
                          </a:solidFill>
                          <a:effectLst/>
                          <a:latin typeface="+mj-lt"/>
                        </a:rPr>
                        <a:t>15.7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a:solidFill>
                            <a:srgbClr val="404040"/>
                          </a:solidFill>
                          <a:effectLst/>
                          <a:latin typeface="+mj-lt"/>
                        </a:rPr>
                        <a:t>10.6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700" b="0" i="0" u="none" strike="noStrike" dirty="0">
                          <a:solidFill>
                            <a:srgbClr val="404040"/>
                          </a:solidFill>
                          <a:effectLst/>
                          <a:latin typeface="+mj-lt"/>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sz="700" b="0" i="0" dirty="0">
                          <a:solidFill>
                            <a:srgbClr val="404040"/>
                          </a:solidFill>
                          <a:latin typeface="+mj-lt"/>
                          <a:cs typeface="Gotham Book"/>
                        </a:rPr>
                        <a:t>2006</a:t>
                      </a:r>
                    </a:p>
                  </a:txBody>
                  <a:tcPr marL="80682" marR="80682" marT="40341" marB="4034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Text Placeholder 3">
            <a:extLst>
              <a:ext uri="{FF2B5EF4-FFF2-40B4-BE49-F238E27FC236}">
                <a16:creationId xmlns:a16="http://schemas.microsoft.com/office/drawing/2014/main" id="{FA69AD4E-B925-41C7-8F2F-4C91559CDD18}"/>
              </a:ext>
            </a:extLst>
          </p:cNvPr>
          <p:cNvSpPr>
            <a:spLocks noGrp="1"/>
          </p:cNvSpPr>
          <p:nvPr>
            <p:ph type="body" sz="quarter" idx="14"/>
          </p:nvPr>
        </p:nvSpPr>
        <p:spPr/>
        <p:txBody>
          <a:bodyPr/>
          <a:lstStyle/>
          <a:p>
            <a:r>
              <a:rPr lang="en-US" sz="800" dirty="0"/>
              <a:t>ACEC RT 2022 Market and Economic Forecast Webinar</a:t>
            </a:r>
          </a:p>
        </p:txBody>
      </p:sp>
      <p:sp>
        <p:nvSpPr>
          <p:cNvPr id="17" name="Text Placeholder 16">
            <a:extLst>
              <a:ext uri="{FF2B5EF4-FFF2-40B4-BE49-F238E27FC236}">
                <a16:creationId xmlns:a16="http://schemas.microsoft.com/office/drawing/2014/main" id="{A8ACCBAD-385D-489E-81BB-47E0F02AF707}"/>
              </a:ext>
            </a:extLst>
          </p:cNvPr>
          <p:cNvSpPr>
            <a:spLocks noGrp="1"/>
          </p:cNvSpPr>
          <p:nvPr>
            <p:ph type="body" sz="quarter" idx="15"/>
          </p:nvPr>
        </p:nvSpPr>
        <p:spPr/>
        <p:txBody>
          <a:bodyPr/>
          <a:lstStyle/>
          <a:p>
            <a:r>
              <a:rPr lang="en-US" dirty="0"/>
              <a:t>S&amp;P 500 Index: Forward P/E Ratio</a:t>
            </a:r>
          </a:p>
        </p:txBody>
      </p:sp>
    </p:spTree>
    <p:extLst>
      <p:ext uri="{BB962C8B-B14F-4D97-AF65-F5344CB8AC3E}">
        <p14:creationId xmlns:p14="http://schemas.microsoft.com/office/powerpoint/2010/main" val="251405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538297" y="482278"/>
            <a:ext cx="5877180" cy="176434"/>
          </a:xfrm>
          <a:prstGeom prst="rect">
            <a:avLst/>
          </a:prstGeom>
        </p:spPr>
        <p:txBody>
          <a:bodyPr lIns="0" tIns="0" rIns="0" bIns="0"/>
          <a:lstStyle>
            <a:lvl1pPr algn="l" defTabSz="1017038" rtl="0" eaLnBrk="1" latinLnBrk="0" hangingPunct="1">
              <a:spcBef>
                <a:spcPct val="0"/>
              </a:spcBef>
              <a:buNone/>
              <a:defRPr lang="en-US" sz="1425" kern="1200" cap="none" baseline="0" dirty="0">
                <a:solidFill>
                  <a:schemeClr val="tx1">
                    <a:lumMod val="75000"/>
                    <a:lumOff val="25000"/>
                  </a:schemeClr>
                </a:solidFill>
                <a:latin typeface="Trajan Pro" pitchFamily="18" charset="0"/>
                <a:ea typeface="+mn-ea"/>
                <a:cs typeface="+mn-cs"/>
              </a:defRPr>
            </a:lvl1pPr>
          </a:lstStyle>
          <a:p>
            <a:pPr defTabSz="897434">
              <a:spcBef>
                <a:spcPts val="0"/>
              </a:spcBef>
              <a:defRPr/>
            </a:pPr>
            <a:r>
              <a:rPr lang="en-US" sz="1257">
                <a:solidFill>
                  <a:srgbClr val="404040"/>
                </a:solidFill>
              </a:rPr>
              <a:t>asset class returns</a:t>
            </a:r>
            <a:endParaRPr lang="en-US" sz="1257">
              <a:solidFill>
                <a:srgbClr val="000000">
                  <a:lumMod val="75000"/>
                  <a:lumOff val="25000"/>
                </a:srgbClr>
              </a:solidFill>
            </a:endParaRPr>
          </a:p>
        </p:txBody>
      </p:sp>
      <p:sp>
        <p:nvSpPr>
          <p:cNvPr id="8" name="TextBox 7">
            <a:extLst>
              <a:ext uri="{FF2B5EF4-FFF2-40B4-BE49-F238E27FC236}">
                <a16:creationId xmlns:a16="http://schemas.microsoft.com/office/drawing/2014/main" id="{44982C09-B749-2A4B-97DE-4920953AE1FF}"/>
              </a:ext>
            </a:extLst>
          </p:cNvPr>
          <p:cNvSpPr txBox="1"/>
          <p:nvPr/>
        </p:nvSpPr>
        <p:spPr>
          <a:xfrm rot="16200000">
            <a:off x="7669625" y="4470637"/>
            <a:ext cx="1801415" cy="81433"/>
          </a:xfrm>
          <a:prstGeom prst="rect">
            <a:avLst/>
          </a:prstGeom>
          <a:noFill/>
        </p:spPr>
        <p:txBody>
          <a:bodyPr wrap="square" lIns="0" tIns="0" rIns="0" bIns="0">
            <a:spAutoFit/>
          </a:bodyPr>
          <a:lstStyle/>
          <a:p>
            <a:pPr defTabSz="449191">
              <a:defRPr/>
            </a:pPr>
            <a:r>
              <a:rPr lang="en-US" sz="529" dirty="0">
                <a:solidFill>
                  <a:srgbClr val="585958"/>
                </a:solidFill>
                <a:latin typeface="+mj-lt"/>
                <a:cs typeface="Gotham Medium"/>
              </a:rPr>
              <a:t>Source: </a:t>
            </a:r>
            <a:r>
              <a:rPr lang="en-US" sz="529" dirty="0">
                <a:solidFill>
                  <a:srgbClr val="585958"/>
                </a:solidFill>
                <a:cs typeface="Gotham Book"/>
              </a:rPr>
              <a:t>Markov Processes, Inc., Bloomberg, Mobius</a:t>
            </a:r>
          </a:p>
        </p:txBody>
      </p:sp>
      <p:sp>
        <p:nvSpPr>
          <p:cNvPr id="9" name="TextBox 8">
            <a:extLst>
              <a:ext uri="{FF2B5EF4-FFF2-40B4-BE49-F238E27FC236}">
                <a16:creationId xmlns:a16="http://schemas.microsoft.com/office/drawing/2014/main" id="{CCA21A5A-2792-2246-A49F-D2992EDE05ED}"/>
              </a:ext>
            </a:extLst>
          </p:cNvPr>
          <p:cNvSpPr txBox="1"/>
          <p:nvPr/>
        </p:nvSpPr>
        <p:spPr>
          <a:xfrm>
            <a:off x="522358" y="6024480"/>
            <a:ext cx="7250383" cy="122213"/>
          </a:xfrm>
          <a:prstGeom prst="rect">
            <a:avLst/>
          </a:prstGeom>
          <a:noFill/>
        </p:spPr>
        <p:txBody>
          <a:bodyPr wrap="none" lIns="0" tIns="0" rIns="0" bIns="0" rtlCol="0">
            <a:spAutoFit/>
          </a:bodyPr>
          <a:lstStyle/>
          <a:p>
            <a:r>
              <a:rPr lang="en-US" sz="794" dirty="0">
                <a:solidFill>
                  <a:srgbClr val="404040"/>
                </a:solidFill>
                <a:latin typeface="Gotham Book"/>
              </a:rPr>
              <a:t>The information contained in this report is from sources believed to be reliable but is not warranted by CAPTRUST to be accurate or complete.</a:t>
            </a:r>
          </a:p>
        </p:txBody>
      </p:sp>
      <p:graphicFrame>
        <p:nvGraphicFramePr>
          <p:cNvPr id="10" name="Table 9">
            <a:extLst>
              <a:ext uri="{FF2B5EF4-FFF2-40B4-BE49-F238E27FC236}">
                <a16:creationId xmlns:a16="http://schemas.microsoft.com/office/drawing/2014/main" id="{61191401-EACD-3A44-ABAC-1617A6A26610}"/>
              </a:ext>
            </a:extLst>
          </p:cNvPr>
          <p:cNvGraphicFramePr>
            <a:graphicFrameLocks noGrp="1"/>
          </p:cNvGraphicFramePr>
          <p:nvPr/>
        </p:nvGraphicFramePr>
        <p:xfrm>
          <a:off x="542831" y="5495190"/>
          <a:ext cx="8068238" cy="427617"/>
        </p:xfrm>
        <a:graphic>
          <a:graphicData uri="http://schemas.openxmlformats.org/drawingml/2006/table">
            <a:tbl>
              <a:tblPr>
                <a:tableStyleId>{5C22544A-7EE6-4342-B048-85BDC9FD1C3A}</a:tableStyleId>
              </a:tblPr>
              <a:tblGrid>
                <a:gridCol w="139538">
                  <a:extLst>
                    <a:ext uri="{9D8B030D-6E8A-4147-A177-3AD203B41FA5}">
                      <a16:colId xmlns:a16="http://schemas.microsoft.com/office/drawing/2014/main" val="20000"/>
                    </a:ext>
                  </a:extLst>
                </a:gridCol>
                <a:gridCol w="2302522">
                  <a:extLst>
                    <a:ext uri="{9D8B030D-6E8A-4147-A177-3AD203B41FA5}">
                      <a16:colId xmlns:a16="http://schemas.microsoft.com/office/drawing/2014/main" val="20001"/>
                    </a:ext>
                  </a:extLst>
                </a:gridCol>
                <a:gridCol w="139538">
                  <a:extLst>
                    <a:ext uri="{9D8B030D-6E8A-4147-A177-3AD203B41FA5}">
                      <a16:colId xmlns:a16="http://schemas.microsoft.com/office/drawing/2014/main" val="20002"/>
                    </a:ext>
                  </a:extLst>
                </a:gridCol>
                <a:gridCol w="2550016">
                  <a:extLst>
                    <a:ext uri="{9D8B030D-6E8A-4147-A177-3AD203B41FA5}">
                      <a16:colId xmlns:a16="http://schemas.microsoft.com/office/drawing/2014/main" val="20003"/>
                    </a:ext>
                  </a:extLst>
                </a:gridCol>
                <a:gridCol w="139538">
                  <a:extLst>
                    <a:ext uri="{9D8B030D-6E8A-4147-A177-3AD203B41FA5}">
                      <a16:colId xmlns:a16="http://schemas.microsoft.com/office/drawing/2014/main" val="20004"/>
                    </a:ext>
                  </a:extLst>
                </a:gridCol>
                <a:gridCol w="2797086">
                  <a:extLst>
                    <a:ext uri="{9D8B030D-6E8A-4147-A177-3AD203B41FA5}">
                      <a16:colId xmlns:a16="http://schemas.microsoft.com/office/drawing/2014/main" val="20005"/>
                    </a:ext>
                  </a:extLst>
                </a:gridCol>
              </a:tblGrid>
              <a:tr h="142539">
                <a:tc>
                  <a:txBody>
                    <a:bodyPr/>
                    <a:lstStyle/>
                    <a:p>
                      <a:endParaRPr lang="en-US" sz="600" dirty="0">
                        <a:latin typeface="Gotham Medium" pitchFamily="50" charset="0"/>
                      </a:endParaRPr>
                    </a:p>
                  </a:txBody>
                  <a:tcPr marL="0" marR="0" marT="0" marB="0" anchor="ctr">
                    <a:lnL w="12700" cmpd="sng">
                      <a:noFill/>
                    </a:lnL>
                    <a:lnT w="12700" cmpd="sng">
                      <a:noFill/>
                    </a:lnT>
                    <a:lnB w="12700" cap="flat" cmpd="sng" algn="ctr">
                      <a:solidFill>
                        <a:schemeClr val="bg1"/>
                      </a:solidFill>
                      <a:prstDash val="solid"/>
                      <a:round/>
                      <a:headEnd type="none" w="med" len="med"/>
                      <a:tailEnd type="none" w="med" len="med"/>
                    </a:lnB>
                    <a:solidFill>
                      <a:srgbClr val="5FB4E5"/>
                    </a:solidFill>
                  </a:tcPr>
                </a:tc>
                <a:tc>
                  <a:txBody>
                    <a:bodyPr/>
                    <a:lstStyle/>
                    <a:p>
                      <a:r>
                        <a:rPr lang="en-US" sz="600" dirty="0">
                          <a:solidFill>
                            <a:srgbClr val="404040"/>
                          </a:solidFill>
                          <a:latin typeface="Gotham Medium" pitchFamily="50" charset="0"/>
                        </a:rPr>
                        <a:t>Small-Cap Value Stocks (Russell 2000 Value)</a:t>
                      </a:r>
                    </a:p>
                  </a:txBody>
                  <a:tcPr marL="80682" marR="0" marT="24205" marB="24205" anchor="ctr">
                    <a:lnT w="12700" cmpd="sng">
                      <a:noFill/>
                    </a:lnT>
                    <a:lnB w="12700" cap="flat" cmpd="sng" algn="ctr">
                      <a:solidFill>
                        <a:schemeClr val="bg1"/>
                      </a:solidFill>
                      <a:prstDash val="solid"/>
                      <a:round/>
                      <a:headEnd type="none" w="med" len="med"/>
                      <a:tailEnd type="none" w="med" len="med"/>
                    </a:lnB>
                    <a:noFill/>
                  </a:tcPr>
                </a:tc>
                <a:tc>
                  <a:txBody>
                    <a:bodyPr/>
                    <a:lstStyle/>
                    <a:p>
                      <a:endParaRPr lang="en-US" sz="600" dirty="0">
                        <a:latin typeface="Gotham Medium" pitchFamily="50" charset="0"/>
                      </a:endParaRPr>
                    </a:p>
                  </a:txBody>
                  <a:tcPr marL="0" marR="0" marT="0" marB="0" anchor="ctr">
                    <a:lnT w="12700" cmpd="sng">
                      <a:noFill/>
                    </a:lnT>
                    <a:lnB w="12700" cap="flat" cmpd="sng" algn="ctr">
                      <a:solidFill>
                        <a:schemeClr val="bg1"/>
                      </a:solidFill>
                      <a:prstDash val="solid"/>
                      <a:round/>
                      <a:headEnd type="none" w="med" len="med"/>
                      <a:tailEnd type="none" w="med" len="med"/>
                    </a:lnB>
                    <a:solidFill>
                      <a:srgbClr val="7DA8AE"/>
                    </a:solidFill>
                  </a:tcPr>
                </a:tc>
                <a:tc>
                  <a:txBody>
                    <a:bodyPr/>
                    <a:lstStyle/>
                    <a:p>
                      <a:r>
                        <a:rPr lang="en-US" sz="600" dirty="0">
                          <a:solidFill>
                            <a:srgbClr val="404040"/>
                          </a:solidFill>
                          <a:latin typeface="Gotham Medium" pitchFamily="50" charset="0"/>
                        </a:rPr>
                        <a:t>Large-Cap</a:t>
                      </a:r>
                      <a:r>
                        <a:rPr lang="en-US" sz="600" baseline="0" dirty="0">
                          <a:solidFill>
                            <a:srgbClr val="404040"/>
                          </a:solidFill>
                          <a:latin typeface="Gotham Medium" pitchFamily="50" charset="0"/>
                        </a:rPr>
                        <a:t> Value Stocks (Russell 1000 Value)</a:t>
                      </a:r>
                      <a:endParaRPr lang="en-US" sz="600" dirty="0">
                        <a:solidFill>
                          <a:srgbClr val="404040"/>
                        </a:solidFill>
                        <a:latin typeface="Gotham Medium" pitchFamily="50" charset="0"/>
                      </a:endParaRPr>
                    </a:p>
                  </a:txBody>
                  <a:tcPr marL="80682" marR="0" marT="24205" marB="24205" anchor="ctr">
                    <a:lnT w="12700" cmpd="sng">
                      <a:noFill/>
                    </a:lnT>
                    <a:lnB w="12700" cap="flat" cmpd="sng" algn="ctr">
                      <a:solidFill>
                        <a:schemeClr val="bg1"/>
                      </a:solidFill>
                      <a:prstDash val="solid"/>
                      <a:round/>
                      <a:headEnd type="none" w="med" len="med"/>
                      <a:tailEnd type="none" w="med" len="med"/>
                    </a:lnB>
                    <a:noFill/>
                  </a:tcPr>
                </a:tc>
                <a:tc>
                  <a:txBody>
                    <a:bodyPr/>
                    <a:lstStyle/>
                    <a:p>
                      <a:endParaRPr lang="en-US" sz="600" dirty="0">
                        <a:latin typeface="Gotham Medium" pitchFamily="50" charset="0"/>
                      </a:endParaRPr>
                    </a:p>
                  </a:txBody>
                  <a:tcPr marL="0" marR="0" marT="0" marB="0" anchor="ctr">
                    <a:lnT w="12700" cmpd="sng">
                      <a:noFill/>
                    </a:lnT>
                    <a:lnB w="12700" cap="flat" cmpd="sng" algn="ctr">
                      <a:solidFill>
                        <a:schemeClr val="bg1"/>
                      </a:solidFill>
                      <a:prstDash val="solid"/>
                      <a:round/>
                      <a:headEnd type="none" w="med" len="med"/>
                      <a:tailEnd type="none" w="med" len="med"/>
                    </a:lnB>
                    <a:solidFill>
                      <a:srgbClr val="A49483"/>
                    </a:solidFill>
                  </a:tcPr>
                </a:tc>
                <a:tc>
                  <a:txBody>
                    <a:bodyPr/>
                    <a:lstStyle/>
                    <a:p>
                      <a:r>
                        <a:rPr lang="en-US" sz="600" dirty="0">
                          <a:solidFill>
                            <a:srgbClr val="404040"/>
                          </a:solidFill>
                          <a:latin typeface="Gotham Medium" pitchFamily="50" charset="0"/>
                        </a:rPr>
                        <a:t>International Equities</a:t>
                      </a:r>
                      <a:r>
                        <a:rPr lang="en-US" sz="600" baseline="0" dirty="0">
                          <a:solidFill>
                            <a:srgbClr val="404040"/>
                          </a:solidFill>
                          <a:latin typeface="Gotham Medium" pitchFamily="50" charset="0"/>
                        </a:rPr>
                        <a:t> (MSCI EAFE)</a:t>
                      </a:r>
                      <a:endParaRPr lang="en-US" sz="600" dirty="0">
                        <a:solidFill>
                          <a:srgbClr val="404040"/>
                        </a:solidFill>
                        <a:latin typeface="Gotham Medium" pitchFamily="50" charset="0"/>
                      </a:endParaRPr>
                    </a:p>
                  </a:txBody>
                  <a:tcPr marL="80682" marR="0" marT="24205" marB="24205" anchor="ctr">
                    <a:lnR w="12700" cmpd="sng">
                      <a:noFill/>
                    </a:lnR>
                    <a:lnT w="12700" cmpd="sng">
                      <a:noFill/>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42539">
                <a:tc>
                  <a:txBody>
                    <a:bodyPr/>
                    <a:lstStyle/>
                    <a:p>
                      <a:endParaRPr lang="en-US" sz="600" dirty="0">
                        <a:latin typeface="Gotham Medium" pitchFamily="50" charset="0"/>
                      </a:endParaRPr>
                    </a:p>
                  </a:txBody>
                  <a:tcPr marL="0" marR="0" marT="0" marB="0"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37B"/>
                    </a:solidFill>
                  </a:tcPr>
                </a:tc>
                <a:tc>
                  <a:txBody>
                    <a:bodyPr/>
                    <a:lstStyle/>
                    <a:p>
                      <a:r>
                        <a:rPr lang="en-US" sz="600" dirty="0">
                          <a:solidFill>
                            <a:srgbClr val="404040"/>
                          </a:solidFill>
                          <a:latin typeface="Gotham Medium" pitchFamily="50" charset="0"/>
                        </a:rPr>
                        <a:t>Small-Cap</a:t>
                      </a:r>
                      <a:r>
                        <a:rPr lang="en-US" sz="600" baseline="0" dirty="0">
                          <a:solidFill>
                            <a:srgbClr val="404040"/>
                          </a:solidFill>
                          <a:latin typeface="Gotham Medium" pitchFamily="50" charset="0"/>
                        </a:rPr>
                        <a:t> Growth Stocks (Russell 2000 Growth)</a:t>
                      </a:r>
                      <a:endParaRPr lang="en-US" sz="600" dirty="0">
                        <a:solidFill>
                          <a:srgbClr val="404040"/>
                        </a:solidFill>
                        <a:latin typeface="Gotham Medium" pitchFamily="50" charset="0"/>
                      </a:endParaRPr>
                    </a:p>
                  </a:txBody>
                  <a:tcPr marL="80682" marR="0" marT="24205" marB="2420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600" dirty="0">
                        <a:latin typeface="Gotham Medium" pitchFamily="50" charset="0"/>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546A"/>
                    </a:solidFill>
                  </a:tcPr>
                </a:tc>
                <a:tc>
                  <a:txBody>
                    <a:bodyPr/>
                    <a:lstStyle/>
                    <a:p>
                      <a:r>
                        <a:rPr lang="en-US" sz="600" dirty="0">
                          <a:solidFill>
                            <a:srgbClr val="404040"/>
                          </a:solidFill>
                          <a:latin typeface="Gotham Medium" pitchFamily="50" charset="0"/>
                        </a:rPr>
                        <a:t>Mid-Cap Growth Stocks</a:t>
                      </a:r>
                      <a:r>
                        <a:rPr lang="en-US" sz="600" baseline="0" dirty="0">
                          <a:solidFill>
                            <a:srgbClr val="404040"/>
                          </a:solidFill>
                          <a:latin typeface="Gotham Medium" pitchFamily="50" charset="0"/>
                        </a:rPr>
                        <a:t> (Russell Mid-Cap Growth)</a:t>
                      </a:r>
                      <a:endParaRPr lang="en-US" sz="600" dirty="0">
                        <a:solidFill>
                          <a:srgbClr val="404040"/>
                        </a:solidFill>
                        <a:latin typeface="Gotham Medium" pitchFamily="50" charset="0"/>
                      </a:endParaRPr>
                    </a:p>
                  </a:txBody>
                  <a:tcPr marL="80682" marR="0" marT="24205" marB="2420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600" dirty="0">
                        <a:latin typeface="Gotham Medium" pitchFamily="50" charset="0"/>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325F"/>
                    </a:solidFill>
                  </a:tcPr>
                </a:tc>
                <a:tc>
                  <a:txBody>
                    <a:bodyPr/>
                    <a:lstStyle/>
                    <a:p>
                      <a:r>
                        <a:rPr lang="en-US" sz="600" dirty="0">
                          <a:solidFill>
                            <a:srgbClr val="404040"/>
                          </a:solidFill>
                          <a:latin typeface="Gotham Medium" pitchFamily="50" charset="0"/>
                        </a:rPr>
                        <a:t>Fixed Income (Bloomberg Barclays U.S. Aggregate Bond)</a:t>
                      </a:r>
                    </a:p>
                  </a:txBody>
                  <a:tcPr marL="80682" marR="0" marT="24205" marB="24205"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42539">
                <a:tc>
                  <a:txBody>
                    <a:bodyPr/>
                    <a:lstStyle/>
                    <a:p>
                      <a:endParaRPr lang="en-US" sz="600" dirty="0">
                        <a:latin typeface="Gotham Medium" pitchFamily="50" charset="0"/>
                      </a:endParaRPr>
                    </a:p>
                  </a:txBody>
                  <a:tcPr marL="0" marR="0" marT="0" marB="0" anchor="ctr">
                    <a:lnL w="12700" cmpd="sng">
                      <a:noFill/>
                    </a:lnL>
                    <a:lnT w="12700" cap="flat" cmpd="sng" algn="ctr">
                      <a:solidFill>
                        <a:schemeClr val="bg1"/>
                      </a:solidFill>
                      <a:prstDash val="solid"/>
                      <a:round/>
                      <a:headEnd type="none" w="med" len="med"/>
                      <a:tailEnd type="none" w="med" len="med"/>
                    </a:lnT>
                    <a:solidFill>
                      <a:srgbClr val="035D67"/>
                    </a:solidFill>
                  </a:tcPr>
                </a:tc>
                <a:tc>
                  <a:txBody>
                    <a:bodyPr/>
                    <a:lstStyle/>
                    <a:p>
                      <a:r>
                        <a:rPr lang="en-US" sz="600" dirty="0">
                          <a:solidFill>
                            <a:srgbClr val="404040"/>
                          </a:solidFill>
                          <a:latin typeface="Gotham Medium" pitchFamily="50" charset="0"/>
                        </a:rPr>
                        <a:t>Large-Cap Growth Stocks (Russell 1000 Growth)</a:t>
                      </a:r>
                    </a:p>
                  </a:txBody>
                  <a:tcPr marL="80682" marR="0" marT="24205" marB="24205" anchor="ctr">
                    <a:lnT w="12700" cap="flat" cmpd="sng" algn="ctr">
                      <a:solidFill>
                        <a:schemeClr val="bg1"/>
                      </a:solidFill>
                      <a:prstDash val="solid"/>
                      <a:round/>
                      <a:headEnd type="none" w="med" len="med"/>
                      <a:tailEnd type="none" w="med" len="med"/>
                    </a:lnT>
                    <a:lnB w="12700" cmpd="sng">
                      <a:noFill/>
                    </a:lnB>
                    <a:noFill/>
                  </a:tcPr>
                </a:tc>
                <a:tc>
                  <a:txBody>
                    <a:bodyPr/>
                    <a:lstStyle/>
                    <a:p>
                      <a:endParaRPr lang="en-US" sz="600" dirty="0">
                        <a:latin typeface="Gotham Medium" pitchFamily="50" charset="0"/>
                      </a:endParaRPr>
                    </a:p>
                  </a:txBody>
                  <a:tcPr marL="0" marR="0" marT="0" marB="0" anchor="ctr">
                    <a:lnT w="12700" cap="flat" cmpd="sng" algn="ctr">
                      <a:solidFill>
                        <a:schemeClr val="bg1"/>
                      </a:solidFill>
                      <a:prstDash val="solid"/>
                      <a:round/>
                      <a:headEnd type="none" w="med" len="med"/>
                      <a:tailEnd type="none" w="med" len="med"/>
                    </a:lnT>
                    <a:lnB w="12700" cmpd="sng">
                      <a:noFill/>
                    </a:lnB>
                    <a:solidFill>
                      <a:srgbClr val="002856"/>
                    </a:solidFill>
                  </a:tcPr>
                </a:tc>
                <a:tc>
                  <a:txBody>
                    <a:bodyPr/>
                    <a:lstStyle/>
                    <a:p>
                      <a:r>
                        <a:rPr lang="en-US" sz="600" dirty="0">
                          <a:solidFill>
                            <a:srgbClr val="404040"/>
                          </a:solidFill>
                          <a:latin typeface="Gotham Medium" pitchFamily="50" charset="0"/>
                        </a:rPr>
                        <a:t>Mid-Cap Value Stocks (Russell Mid-Cap Value)</a:t>
                      </a:r>
                    </a:p>
                  </a:txBody>
                  <a:tcPr marL="80682" marR="0" marT="24205" marB="24205" anchor="ctr">
                    <a:lnT w="12700" cap="flat" cmpd="sng" algn="ctr">
                      <a:solidFill>
                        <a:schemeClr val="bg1"/>
                      </a:solidFill>
                      <a:prstDash val="solid"/>
                      <a:round/>
                      <a:headEnd type="none" w="med" len="med"/>
                      <a:tailEnd type="none" w="med" len="med"/>
                    </a:lnT>
                    <a:lnB w="12700" cmpd="sng">
                      <a:noFill/>
                    </a:lnB>
                    <a:noFill/>
                  </a:tcPr>
                </a:tc>
                <a:tc>
                  <a:txBody>
                    <a:bodyPr/>
                    <a:lstStyle/>
                    <a:p>
                      <a:endParaRPr lang="en-US" sz="600" dirty="0">
                        <a:latin typeface="Gotham Medium" pitchFamily="50" charset="0"/>
                      </a:endParaRPr>
                    </a:p>
                  </a:txBody>
                  <a:tcPr marL="0" marR="0" marT="0" marB="0" anchor="ctr">
                    <a:lnT w="12700" cap="flat" cmpd="sng" algn="ctr">
                      <a:solidFill>
                        <a:schemeClr val="bg1"/>
                      </a:solidFill>
                      <a:prstDash val="solid"/>
                      <a:round/>
                      <a:headEnd type="none" w="med" len="med"/>
                      <a:tailEnd type="none" w="med" len="med"/>
                    </a:lnT>
                    <a:lnB w="12700" cmpd="sng">
                      <a:noFill/>
                    </a:lnB>
                    <a:solidFill>
                      <a:srgbClr val="8B1E41"/>
                    </a:solidFill>
                  </a:tcPr>
                </a:tc>
                <a:tc>
                  <a:txBody>
                    <a:bodyPr/>
                    <a:lstStyle/>
                    <a:p>
                      <a:r>
                        <a:rPr lang="en-US" sz="600" dirty="0">
                          <a:solidFill>
                            <a:srgbClr val="404040"/>
                          </a:solidFill>
                          <a:latin typeface="Gotham Medium" pitchFamily="50" charset="0"/>
                        </a:rPr>
                        <a:t>Cash (Merrill Lynch 3-Month Treasury Bill)</a:t>
                      </a:r>
                    </a:p>
                  </a:txBody>
                  <a:tcPr marL="80682" marR="0" marT="24205" marB="24205" anchor="ctr">
                    <a:lnR w="12700" cmpd="sng">
                      <a:noFill/>
                    </a:lnR>
                    <a:lnT w="1270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10002"/>
                  </a:ext>
                </a:extLst>
              </a:tr>
            </a:tbl>
          </a:graphicData>
        </a:graphic>
      </p:graphicFrame>
      <p:graphicFrame>
        <p:nvGraphicFramePr>
          <p:cNvPr id="11" name="Content Placeholder 5">
            <a:extLst>
              <a:ext uri="{FF2B5EF4-FFF2-40B4-BE49-F238E27FC236}">
                <a16:creationId xmlns:a16="http://schemas.microsoft.com/office/drawing/2014/main" id="{138826BD-2FEF-0444-BD5C-033E6F577BA8}"/>
              </a:ext>
            </a:extLst>
          </p:cNvPr>
          <p:cNvGraphicFramePr>
            <a:graphicFrameLocks/>
          </p:cNvGraphicFramePr>
          <p:nvPr/>
        </p:nvGraphicFramePr>
        <p:xfrm>
          <a:off x="542823" y="905824"/>
          <a:ext cx="7986776" cy="4511515"/>
        </p:xfrm>
        <a:graphic>
          <a:graphicData uri="http://schemas.openxmlformats.org/drawingml/2006/table">
            <a:tbl>
              <a:tblPr>
                <a:tableStyleId>{5C22544A-7EE6-4342-B048-85BDC9FD1C3A}</a:tableStyleId>
              </a:tblPr>
              <a:tblGrid>
                <a:gridCol w="570484">
                  <a:extLst>
                    <a:ext uri="{9D8B030D-6E8A-4147-A177-3AD203B41FA5}">
                      <a16:colId xmlns:a16="http://schemas.microsoft.com/office/drawing/2014/main" val="20005"/>
                    </a:ext>
                  </a:extLst>
                </a:gridCol>
                <a:gridCol w="570484">
                  <a:extLst>
                    <a:ext uri="{9D8B030D-6E8A-4147-A177-3AD203B41FA5}">
                      <a16:colId xmlns:a16="http://schemas.microsoft.com/office/drawing/2014/main" val="20006"/>
                    </a:ext>
                  </a:extLst>
                </a:gridCol>
                <a:gridCol w="570484">
                  <a:extLst>
                    <a:ext uri="{9D8B030D-6E8A-4147-A177-3AD203B41FA5}">
                      <a16:colId xmlns:a16="http://schemas.microsoft.com/office/drawing/2014/main" val="20007"/>
                    </a:ext>
                  </a:extLst>
                </a:gridCol>
                <a:gridCol w="570484">
                  <a:extLst>
                    <a:ext uri="{9D8B030D-6E8A-4147-A177-3AD203B41FA5}">
                      <a16:colId xmlns:a16="http://schemas.microsoft.com/office/drawing/2014/main" val="20008"/>
                    </a:ext>
                  </a:extLst>
                </a:gridCol>
                <a:gridCol w="570484">
                  <a:extLst>
                    <a:ext uri="{9D8B030D-6E8A-4147-A177-3AD203B41FA5}">
                      <a16:colId xmlns:a16="http://schemas.microsoft.com/office/drawing/2014/main" val="20009"/>
                    </a:ext>
                  </a:extLst>
                </a:gridCol>
                <a:gridCol w="570484">
                  <a:extLst>
                    <a:ext uri="{9D8B030D-6E8A-4147-A177-3AD203B41FA5}">
                      <a16:colId xmlns:a16="http://schemas.microsoft.com/office/drawing/2014/main" val="20010"/>
                    </a:ext>
                  </a:extLst>
                </a:gridCol>
                <a:gridCol w="570484">
                  <a:extLst>
                    <a:ext uri="{9D8B030D-6E8A-4147-A177-3AD203B41FA5}">
                      <a16:colId xmlns:a16="http://schemas.microsoft.com/office/drawing/2014/main" val="20011"/>
                    </a:ext>
                  </a:extLst>
                </a:gridCol>
                <a:gridCol w="570484">
                  <a:extLst>
                    <a:ext uri="{9D8B030D-6E8A-4147-A177-3AD203B41FA5}">
                      <a16:colId xmlns:a16="http://schemas.microsoft.com/office/drawing/2014/main" val="20012"/>
                    </a:ext>
                  </a:extLst>
                </a:gridCol>
                <a:gridCol w="570484">
                  <a:extLst>
                    <a:ext uri="{9D8B030D-6E8A-4147-A177-3AD203B41FA5}">
                      <a16:colId xmlns:a16="http://schemas.microsoft.com/office/drawing/2014/main" val="20013"/>
                    </a:ext>
                  </a:extLst>
                </a:gridCol>
                <a:gridCol w="570484">
                  <a:extLst>
                    <a:ext uri="{9D8B030D-6E8A-4147-A177-3AD203B41FA5}">
                      <a16:colId xmlns:a16="http://schemas.microsoft.com/office/drawing/2014/main" val="20014"/>
                    </a:ext>
                  </a:extLst>
                </a:gridCol>
                <a:gridCol w="570484">
                  <a:extLst>
                    <a:ext uri="{9D8B030D-6E8A-4147-A177-3AD203B41FA5}">
                      <a16:colId xmlns:a16="http://schemas.microsoft.com/office/drawing/2014/main" val="20015"/>
                    </a:ext>
                  </a:extLst>
                </a:gridCol>
                <a:gridCol w="570484">
                  <a:extLst>
                    <a:ext uri="{9D8B030D-6E8A-4147-A177-3AD203B41FA5}">
                      <a16:colId xmlns:a16="http://schemas.microsoft.com/office/drawing/2014/main" val="2597471280"/>
                    </a:ext>
                  </a:extLst>
                </a:gridCol>
                <a:gridCol w="570484">
                  <a:extLst>
                    <a:ext uri="{9D8B030D-6E8A-4147-A177-3AD203B41FA5}">
                      <a16:colId xmlns:a16="http://schemas.microsoft.com/office/drawing/2014/main" val="3309693417"/>
                    </a:ext>
                  </a:extLst>
                </a:gridCol>
                <a:gridCol w="570484">
                  <a:extLst>
                    <a:ext uri="{9D8B030D-6E8A-4147-A177-3AD203B41FA5}">
                      <a16:colId xmlns:a16="http://schemas.microsoft.com/office/drawing/2014/main" val="155618036"/>
                    </a:ext>
                  </a:extLst>
                </a:gridCol>
              </a:tblGrid>
              <a:tr h="206194">
                <a:tc>
                  <a:txBody>
                    <a:bodyPr/>
                    <a:lstStyle/>
                    <a:p>
                      <a:pPr algn="ctr" fontAlgn="b"/>
                      <a:r>
                        <a:rPr lang="en-US" sz="700" b="0" i="0" u="none" strike="noStrike">
                          <a:solidFill>
                            <a:srgbClr val="FFFFFF"/>
                          </a:solidFill>
                          <a:effectLst/>
                          <a:latin typeface="Gotham Medium" pitchFamily="50" charset="0"/>
                        </a:rPr>
                        <a:t>2008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2009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2010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2011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2012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2013</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2014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2015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2016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2017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a:solidFill>
                            <a:srgbClr val="FFFFFF"/>
                          </a:solidFill>
                          <a:effectLst/>
                          <a:latin typeface="Gotham Medium" pitchFamily="50" charset="0"/>
                        </a:rPr>
                        <a:t>2018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dirty="0">
                          <a:solidFill>
                            <a:srgbClr val="FFFFFF"/>
                          </a:solidFill>
                          <a:effectLst/>
                          <a:latin typeface="Gotham Medium" pitchFamily="50" charset="0"/>
                        </a:rPr>
                        <a:t>2019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dirty="0">
                          <a:solidFill>
                            <a:srgbClr val="FFFFFF"/>
                          </a:solidFill>
                          <a:effectLst/>
                          <a:latin typeface="Gotham Medium" pitchFamily="50" charset="0"/>
                        </a:rPr>
                        <a:t>2020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algn="ctr" fontAlgn="b"/>
                      <a:r>
                        <a:rPr lang="en-US" sz="700" b="0" i="0" u="none" strike="noStrike" dirty="0">
                          <a:solidFill>
                            <a:srgbClr val="FFFFFF"/>
                          </a:solidFill>
                          <a:effectLst/>
                          <a:latin typeface="Gotham Medium" pitchFamily="50" charset="0"/>
                        </a:rPr>
                        <a:t>2021</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78369">
                <a:tc>
                  <a:txBody>
                    <a:bodyPr/>
                    <a:lstStyle/>
                    <a:p>
                      <a:pPr algn="ctr" fontAlgn="b"/>
                      <a:r>
                        <a:rPr lang="en-US" sz="600" b="0" i="0" u="none" strike="noStrike">
                          <a:solidFill>
                            <a:schemeClr val="bg1"/>
                          </a:solidFill>
                          <a:effectLst/>
                          <a:latin typeface="Gotham Medium" pitchFamily="50" charset="0"/>
                        </a:rPr>
                        <a:t>Fixed</a:t>
                      </a:r>
                      <a:r>
                        <a:rPr lang="en-US" sz="600" b="0" i="0" u="none" strike="noStrike" baseline="0">
                          <a:solidFill>
                            <a:schemeClr val="bg1"/>
                          </a:solidFill>
                          <a:effectLst/>
                          <a:latin typeface="Gotham Medium" pitchFamily="50" charset="0"/>
                        </a:rPr>
                        <a:t> </a:t>
                      </a:r>
                      <a:br>
                        <a:rPr lang="en-US" sz="600" b="0" i="0" u="none" strike="noStrike" baseline="0">
                          <a:solidFill>
                            <a:schemeClr val="bg1"/>
                          </a:solidFill>
                          <a:effectLst/>
                          <a:latin typeface="Gotham Medium" pitchFamily="50" charset="0"/>
                        </a:rPr>
                      </a:br>
                      <a:r>
                        <a:rPr lang="en-US" sz="600" b="0" i="0" u="none" strike="noStrike" baseline="0">
                          <a:solidFill>
                            <a:schemeClr val="bg1"/>
                          </a:solidFill>
                          <a:effectLst/>
                          <a:latin typeface="Gotham Medium" pitchFamily="50" charset="0"/>
                        </a:rPr>
                        <a:t>Income</a:t>
                      </a:r>
                    </a:p>
                    <a:p>
                      <a:pPr algn="ctr" fontAlgn="b"/>
                      <a:r>
                        <a:rPr lang="en-US" sz="600" b="0" i="0" u="none" strike="noStrike" baseline="0">
                          <a:solidFill>
                            <a:schemeClr val="bg1"/>
                          </a:solidFill>
                          <a:effectLst/>
                          <a:latin typeface="Gotham Medium" pitchFamily="50" charset="0"/>
                        </a:rPr>
                        <a:t>5.08%</a:t>
                      </a:r>
                      <a:endParaRPr lang="en-US" sz="600" b="0" i="0" u="none" strike="noStrike">
                        <a:solidFill>
                          <a:schemeClr val="bg1"/>
                        </a:solidFill>
                        <a:effectLst/>
                        <a:latin typeface="Gotham Medium" pitchFamily="50" charset="0"/>
                      </a:endParaRP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a:solidFill>
                            <a:schemeClr val="bg1"/>
                          </a:solidFill>
                          <a:effectLst/>
                          <a:latin typeface="Gotham Medium" pitchFamily="50" charset="0"/>
                        </a:rPr>
                        <a:t>Mid</a:t>
                      </a:r>
                      <a:r>
                        <a:rPr lang="en-US" sz="600" b="0" i="0" u="none" strike="noStrike" baseline="0">
                          <a:solidFill>
                            <a:schemeClr val="bg1"/>
                          </a:solidFill>
                          <a:effectLst/>
                          <a:latin typeface="Gotham Medium" pitchFamily="50" charset="0"/>
                        </a:rPr>
                        <a:t>-Cap Growth</a:t>
                      </a:r>
                    </a:p>
                    <a:p>
                      <a:pPr algn="ctr" fontAlgn="b"/>
                      <a:r>
                        <a:rPr lang="en-US" sz="600" b="0" i="0" u="none" strike="noStrike" baseline="0">
                          <a:solidFill>
                            <a:schemeClr val="bg1"/>
                          </a:solidFill>
                          <a:effectLst/>
                          <a:latin typeface="Gotham Medium" pitchFamily="50" charset="0"/>
                        </a:rPr>
                        <a:t>46.29%</a:t>
                      </a:r>
                      <a:endParaRPr lang="en-US" sz="600" b="0" i="0" u="none" strike="noStrike">
                        <a:solidFill>
                          <a:schemeClr val="bg1"/>
                        </a:solidFill>
                        <a:effectLst/>
                        <a:latin typeface="Gotham Medium" pitchFamily="50" charset="0"/>
                      </a:endParaRP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a:solidFill>
                            <a:schemeClr val="bg1"/>
                          </a:solidFill>
                          <a:effectLst/>
                          <a:latin typeface="Gotham Medium" pitchFamily="50" charset="0"/>
                        </a:rPr>
                        <a:t>Small-Cap Growth</a:t>
                      </a:r>
                    </a:p>
                    <a:p>
                      <a:pPr algn="ctr" fontAlgn="b"/>
                      <a:r>
                        <a:rPr lang="en-US" sz="600" b="0" i="0" u="none" strike="noStrike">
                          <a:solidFill>
                            <a:schemeClr val="bg1"/>
                          </a:solidFill>
                          <a:effectLst/>
                          <a:latin typeface="Gotham Medium" pitchFamily="50" charset="0"/>
                        </a:rPr>
                        <a:t>29.09%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a:solidFill>
                            <a:schemeClr val="bg1"/>
                          </a:solidFill>
                          <a:effectLst/>
                          <a:latin typeface="Gotham Medium" pitchFamily="50" charset="0"/>
                        </a:rPr>
                        <a:t>Fixed </a:t>
                      </a:r>
                      <a:br>
                        <a:rPr lang="en-US" sz="600" b="0" i="0" u="none" strike="noStrike">
                          <a:solidFill>
                            <a:schemeClr val="bg1"/>
                          </a:solidFill>
                          <a:effectLst/>
                          <a:latin typeface="Gotham Medium" pitchFamily="50" charset="0"/>
                        </a:rPr>
                      </a:br>
                      <a:r>
                        <a:rPr lang="en-US" sz="600" b="0" i="0" u="none" strike="noStrike">
                          <a:solidFill>
                            <a:schemeClr val="bg1"/>
                          </a:solidFill>
                          <a:effectLst/>
                          <a:latin typeface="Gotham Medium" pitchFamily="50" charset="0"/>
                        </a:rPr>
                        <a:t>Income</a:t>
                      </a:r>
                    </a:p>
                    <a:p>
                      <a:pPr algn="ctr" fontAlgn="b"/>
                      <a:r>
                        <a:rPr lang="en-US" sz="600" b="0" i="0" u="none" strike="noStrike">
                          <a:solidFill>
                            <a:schemeClr val="bg1"/>
                          </a:solidFill>
                          <a:effectLst/>
                          <a:latin typeface="Gotham Medium" pitchFamily="50" charset="0"/>
                        </a:rPr>
                        <a:t>7.84%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a:solidFill>
                            <a:schemeClr val="bg1"/>
                          </a:solidFill>
                          <a:effectLst/>
                          <a:latin typeface="Gotham Medium" pitchFamily="50" charset="0"/>
                        </a:rPr>
                        <a:t>Mid-Cap Value</a:t>
                      </a:r>
                    </a:p>
                    <a:p>
                      <a:pPr algn="ctr" fontAlgn="b"/>
                      <a:r>
                        <a:rPr lang="en-US" sz="600" b="0" i="0" u="none" strike="noStrike">
                          <a:solidFill>
                            <a:schemeClr val="bg1"/>
                          </a:solidFill>
                          <a:effectLst/>
                          <a:latin typeface="Gotham Medium" pitchFamily="50" charset="0"/>
                        </a:rPr>
                        <a:t>18.51%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a:solidFill>
                            <a:schemeClr val="bg1"/>
                          </a:solidFill>
                          <a:effectLst/>
                          <a:latin typeface="Gotham Medium" pitchFamily="50" charset="0"/>
                        </a:rPr>
                        <a:t>Small-Cap Growth</a:t>
                      </a:r>
                    </a:p>
                    <a:p>
                      <a:pPr algn="ctr" fontAlgn="b"/>
                      <a:r>
                        <a:rPr lang="en-US" sz="600" b="0" i="0" u="none" strike="noStrike">
                          <a:solidFill>
                            <a:schemeClr val="bg1"/>
                          </a:solidFill>
                          <a:effectLst/>
                          <a:latin typeface="Gotham Medium" pitchFamily="50" charset="0"/>
                        </a:rPr>
                        <a:t>43.30%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a:solidFill>
                            <a:schemeClr val="bg1"/>
                          </a:solidFill>
                          <a:effectLst/>
                          <a:latin typeface="Gotham Medium" pitchFamily="50" charset="0"/>
                        </a:rPr>
                        <a:t>Mid-Cap Value</a:t>
                      </a:r>
                    </a:p>
                    <a:p>
                      <a:pPr algn="ctr" fontAlgn="b"/>
                      <a:r>
                        <a:rPr lang="en-US" sz="600" b="0" i="0" u="none" strike="noStrike">
                          <a:solidFill>
                            <a:schemeClr val="bg1"/>
                          </a:solidFill>
                          <a:effectLst/>
                          <a:latin typeface="Gotham Medium" pitchFamily="50" charset="0"/>
                        </a:rPr>
                        <a:t>14.75%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a:solidFill>
                            <a:schemeClr val="bg1"/>
                          </a:solidFill>
                          <a:effectLst/>
                          <a:latin typeface="Gotham Medium" pitchFamily="50" charset="0"/>
                        </a:rPr>
                        <a:t>Large-Cap Growth</a:t>
                      </a:r>
                    </a:p>
                    <a:p>
                      <a:pPr algn="ctr" fontAlgn="b"/>
                      <a:r>
                        <a:rPr lang="en-US" sz="600" b="0" i="0" u="none" strike="noStrike">
                          <a:solidFill>
                            <a:schemeClr val="bg1"/>
                          </a:solidFill>
                          <a:effectLst/>
                          <a:latin typeface="Gotham Medium" pitchFamily="50" charset="0"/>
                        </a:rPr>
                        <a:t>5.67%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dirty="0">
                          <a:solidFill>
                            <a:schemeClr val="bg1"/>
                          </a:solidFill>
                          <a:effectLst/>
                          <a:latin typeface="Gotham Medium" pitchFamily="50" charset="0"/>
                        </a:rPr>
                        <a:t>Small-Cap Value</a:t>
                      </a:r>
                    </a:p>
                    <a:p>
                      <a:pPr algn="ctr" fontAlgn="b"/>
                      <a:r>
                        <a:rPr lang="en-US" sz="600" b="0" i="0" u="none" strike="noStrike" dirty="0">
                          <a:solidFill>
                            <a:schemeClr val="bg1"/>
                          </a:solidFill>
                          <a:effectLst/>
                          <a:latin typeface="Gotham Medium" pitchFamily="50" charset="0"/>
                        </a:rPr>
                        <a:t>31.74%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dirty="0">
                          <a:solidFill>
                            <a:schemeClr val="bg1"/>
                          </a:solidFill>
                          <a:effectLst/>
                          <a:latin typeface="Gotham Medium" pitchFamily="50" charset="0"/>
                        </a:rPr>
                        <a:t>Large-Cap Growth</a:t>
                      </a:r>
                    </a:p>
                    <a:p>
                      <a:pPr algn="ctr" fontAlgn="b"/>
                      <a:r>
                        <a:rPr lang="en-US" sz="600" b="0" i="0" u="none" strike="noStrike" dirty="0">
                          <a:solidFill>
                            <a:schemeClr val="bg1"/>
                          </a:solidFill>
                          <a:effectLst/>
                          <a:latin typeface="Gotham Medium" pitchFamily="50" charset="0"/>
                        </a:rPr>
                        <a:t>30.21%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dirty="0">
                          <a:solidFill>
                            <a:schemeClr val="bg1"/>
                          </a:solidFill>
                          <a:effectLst/>
                          <a:latin typeface="Gotham Medium" pitchFamily="50" charset="0"/>
                        </a:rPr>
                        <a:t>Cash</a:t>
                      </a:r>
                    </a:p>
                    <a:p>
                      <a:pPr algn="ctr" fontAlgn="b"/>
                      <a:r>
                        <a:rPr lang="en-US" sz="600" b="0" i="0" u="none" strike="noStrike" dirty="0">
                          <a:solidFill>
                            <a:schemeClr val="bg1"/>
                          </a:solidFill>
                          <a:effectLst/>
                          <a:latin typeface="Gotham Medium" pitchFamily="50" charset="0"/>
                        </a:rPr>
                        <a:t>1.87%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1E41"/>
                    </a:solidFill>
                  </a:tcPr>
                </a:tc>
                <a:tc>
                  <a:txBody>
                    <a:bodyPr/>
                    <a:lstStyle/>
                    <a:p>
                      <a:pPr algn="ctr" fontAlgn="b"/>
                      <a:r>
                        <a:rPr lang="en-US" sz="600" b="0" i="0" u="none" strike="noStrike" dirty="0">
                          <a:solidFill>
                            <a:schemeClr val="bg1"/>
                          </a:solidFill>
                          <a:effectLst/>
                          <a:latin typeface="Gotham Medium" pitchFamily="50" charset="0"/>
                        </a:rPr>
                        <a:t>Large-Cap Growth</a:t>
                      </a:r>
                    </a:p>
                    <a:p>
                      <a:pPr algn="ctr" fontAlgn="b"/>
                      <a:r>
                        <a:rPr lang="en-US" sz="600" b="0" i="0" u="none" strike="noStrike" dirty="0">
                          <a:solidFill>
                            <a:schemeClr val="bg1"/>
                          </a:solidFill>
                          <a:effectLst/>
                          <a:latin typeface="Gotham Medium" pitchFamily="50" charset="0"/>
                        </a:rPr>
                        <a:t>36.39%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dirty="0">
                          <a:solidFill>
                            <a:schemeClr val="bg1"/>
                          </a:solidFill>
                          <a:effectLst/>
                          <a:latin typeface="Gotham Medium" pitchFamily="50" charset="0"/>
                        </a:rPr>
                        <a:t>Large-Cap Growth</a:t>
                      </a:r>
                    </a:p>
                    <a:p>
                      <a:pPr algn="ctr" fontAlgn="b"/>
                      <a:r>
                        <a:rPr lang="en-US" sz="600" b="0" i="0" u="none" strike="noStrike" dirty="0">
                          <a:solidFill>
                            <a:schemeClr val="bg1"/>
                          </a:solidFill>
                          <a:effectLst/>
                          <a:latin typeface="Gotham Medium" pitchFamily="50" charset="0"/>
                        </a:rPr>
                        <a:t>38.49%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dirty="0">
                          <a:solidFill>
                            <a:schemeClr val="bg1"/>
                          </a:solidFill>
                          <a:effectLst/>
                          <a:latin typeface="Gotham Medium" pitchFamily="50" charset="0"/>
                        </a:rPr>
                        <a:t>Mid-Cap Value</a:t>
                      </a:r>
                      <a:br>
                        <a:rPr lang="en-US" sz="600" b="0" i="0" u="none" strike="noStrike" dirty="0">
                          <a:solidFill>
                            <a:schemeClr val="bg1"/>
                          </a:solidFill>
                          <a:effectLst/>
                          <a:latin typeface="Gotham Medium" pitchFamily="50" charset="0"/>
                        </a:rPr>
                      </a:br>
                      <a:r>
                        <a:rPr lang="en-US" sz="600" b="0" i="0" u="none" strike="noStrike" dirty="0">
                          <a:solidFill>
                            <a:schemeClr val="bg1"/>
                          </a:solidFill>
                          <a:effectLst/>
                          <a:latin typeface="Gotham Medium" pitchFamily="50" charset="0"/>
                        </a:rPr>
                        <a:t>28.34%</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extLst>
                  <a:ext uri="{0D108BD9-81ED-4DB2-BD59-A6C34878D82A}">
                    <a16:rowId xmlns:a16="http://schemas.microsoft.com/office/drawing/2014/main" val="10001"/>
                  </a:ext>
                </a:extLst>
              </a:tr>
              <a:tr h="478369">
                <a:tc>
                  <a:txBody>
                    <a:bodyPr/>
                    <a:lstStyle/>
                    <a:p>
                      <a:pPr algn="ctr" fontAlgn="b"/>
                      <a:r>
                        <a:rPr lang="en-US" sz="600" b="0" i="0" u="none" strike="noStrike">
                          <a:solidFill>
                            <a:schemeClr val="bg1"/>
                          </a:solidFill>
                          <a:effectLst/>
                          <a:latin typeface="Gotham Medium" pitchFamily="50" charset="0"/>
                        </a:rPr>
                        <a:t>Cash</a:t>
                      </a:r>
                    </a:p>
                    <a:p>
                      <a:pPr algn="ctr" fontAlgn="b"/>
                      <a:r>
                        <a:rPr lang="en-US" sz="600" b="0" i="0" u="none" strike="noStrike">
                          <a:solidFill>
                            <a:schemeClr val="bg1"/>
                          </a:solidFill>
                          <a:effectLst/>
                          <a:latin typeface="Gotham Medium" pitchFamily="50" charset="0"/>
                        </a:rPr>
                        <a:t>1.51%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1E41"/>
                    </a:solidFill>
                  </a:tcPr>
                </a:tc>
                <a:tc>
                  <a:txBody>
                    <a:bodyPr/>
                    <a:lstStyle/>
                    <a:p>
                      <a:pPr algn="ctr" fontAlgn="b"/>
                      <a:r>
                        <a:rPr lang="en-US" sz="600" b="0" i="0" u="none" strike="noStrike">
                          <a:solidFill>
                            <a:schemeClr val="bg1"/>
                          </a:solidFill>
                          <a:effectLst/>
                          <a:latin typeface="Gotham Medium" pitchFamily="50" charset="0"/>
                        </a:rPr>
                        <a:t>Large-Cap Growth</a:t>
                      </a:r>
                    </a:p>
                    <a:p>
                      <a:pPr algn="ctr" fontAlgn="b"/>
                      <a:r>
                        <a:rPr lang="en-US" sz="600" b="0" i="0" u="none" strike="noStrike">
                          <a:solidFill>
                            <a:schemeClr val="bg1"/>
                          </a:solidFill>
                          <a:effectLst/>
                          <a:latin typeface="Gotham Medium" pitchFamily="50" charset="0"/>
                        </a:rPr>
                        <a:t>37.21%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a:solidFill>
                            <a:schemeClr val="bg1"/>
                          </a:solidFill>
                          <a:effectLst/>
                          <a:latin typeface="Gotham Medium" pitchFamily="50" charset="0"/>
                        </a:rPr>
                        <a:t>Mid-Cap Growth</a:t>
                      </a:r>
                    </a:p>
                    <a:p>
                      <a:pPr algn="ctr" fontAlgn="b"/>
                      <a:r>
                        <a:rPr lang="en-US" sz="600" b="0" i="0" u="none" strike="noStrike">
                          <a:solidFill>
                            <a:schemeClr val="bg1"/>
                          </a:solidFill>
                          <a:effectLst/>
                          <a:latin typeface="Gotham Medium" pitchFamily="50" charset="0"/>
                        </a:rPr>
                        <a:t>26.38%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a:solidFill>
                            <a:schemeClr val="bg1"/>
                          </a:solidFill>
                          <a:effectLst/>
                          <a:latin typeface="Gotham Medium" pitchFamily="50" charset="0"/>
                        </a:rPr>
                        <a:t>Large</a:t>
                      </a:r>
                      <a:r>
                        <a:rPr lang="en-US" sz="600" b="0" i="0" u="none" strike="noStrike" baseline="0">
                          <a:solidFill>
                            <a:schemeClr val="bg1"/>
                          </a:solidFill>
                          <a:effectLst/>
                          <a:latin typeface="Gotham Medium" pitchFamily="50" charset="0"/>
                        </a:rPr>
                        <a:t>-Cap Growth</a:t>
                      </a:r>
                    </a:p>
                    <a:p>
                      <a:pPr algn="ctr" fontAlgn="b"/>
                      <a:r>
                        <a:rPr lang="en-US" sz="600" b="0" i="0" u="none" strike="noStrike" baseline="0">
                          <a:solidFill>
                            <a:schemeClr val="bg1"/>
                          </a:solidFill>
                          <a:effectLst/>
                          <a:latin typeface="Gotham Medium" pitchFamily="50" charset="0"/>
                        </a:rPr>
                        <a:t>2.64%</a:t>
                      </a:r>
                      <a:endParaRPr lang="en-US" sz="600" b="0" i="0" u="none" strike="noStrike">
                        <a:solidFill>
                          <a:schemeClr val="bg1"/>
                        </a:solidFill>
                        <a:effectLst/>
                        <a:latin typeface="Gotham Medium" pitchFamily="50" charset="0"/>
                      </a:endParaRP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a:solidFill>
                            <a:schemeClr val="bg1"/>
                          </a:solidFill>
                          <a:effectLst/>
                          <a:latin typeface="Gotham Medium" pitchFamily="50" charset="0"/>
                        </a:rPr>
                        <a:t>Small-Cap Value</a:t>
                      </a:r>
                    </a:p>
                    <a:p>
                      <a:pPr algn="ctr" fontAlgn="b"/>
                      <a:r>
                        <a:rPr lang="en-US" sz="600" b="0" i="0" u="none" strike="noStrike">
                          <a:solidFill>
                            <a:schemeClr val="bg1"/>
                          </a:solidFill>
                          <a:effectLst/>
                          <a:latin typeface="Gotham Medium" pitchFamily="50" charset="0"/>
                        </a:rPr>
                        <a:t>18.05%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a:solidFill>
                            <a:schemeClr val="bg1"/>
                          </a:solidFill>
                          <a:effectLst/>
                          <a:latin typeface="Gotham Medium" pitchFamily="50" charset="0"/>
                        </a:rPr>
                        <a:t>Mid-Cap Growth</a:t>
                      </a:r>
                    </a:p>
                    <a:p>
                      <a:pPr algn="ctr" fontAlgn="b"/>
                      <a:r>
                        <a:rPr lang="en-US" sz="600" b="0" i="0" u="none" strike="noStrike">
                          <a:solidFill>
                            <a:schemeClr val="bg1"/>
                          </a:solidFill>
                          <a:effectLst/>
                          <a:latin typeface="Gotham Medium" pitchFamily="50" charset="0"/>
                        </a:rPr>
                        <a:t>35.74%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a:solidFill>
                            <a:schemeClr val="bg1"/>
                          </a:solidFill>
                          <a:effectLst/>
                          <a:latin typeface="Gotham Medium" pitchFamily="50" charset="0"/>
                        </a:rPr>
                        <a:t>Large-Cap Value</a:t>
                      </a:r>
                    </a:p>
                    <a:p>
                      <a:pPr algn="ctr" fontAlgn="b"/>
                      <a:r>
                        <a:rPr lang="en-US" sz="600" b="0" i="0" u="none" strike="noStrike">
                          <a:solidFill>
                            <a:schemeClr val="bg1"/>
                          </a:solidFill>
                          <a:effectLst/>
                          <a:latin typeface="Gotham Medium" pitchFamily="50" charset="0"/>
                        </a:rPr>
                        <a:t>13.45%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a:solidFill>
                            <a:schemeClr val="bg1"/>
                          </a:solidFill>
                          <a:effectLst/>
                          <a:latin typeface="Gotham Medium" pitchFamily="50" charset="0"/>
                        </a:rPr>
                        <a:t>Fixed </a:t>
                      </a:r>
                      <a:br>
                        <a:rPr lang="en-US" sz="600" b="0" i="0" u="none" strike="noStrike">
                          <a:solidFill>
                            <a:schemeClr val="bg1"/>
                          </a:solidFill>
                          <a:effectLst/>
                          <a:latin typeface="Gotham Medium" pitchFamily="50" charset="0"/>
                        </a:rPr>
                      </a:br>
                      <a:r>
                        <a:rPr lang="en-US" sz="600" b="0" i="0" u="none" strike="noStrike">
                          <a:solidFill>
                            <a:schemeClr val="bg1"/>
                          </a:solidFill>
                          <a:effectLst/>
                          <a:latin typeface="Gotham Medium" pitchFamily="50" charset="0"/>
                        </a:rPr>
                        <a:t>Income</a:t>
                      </a:r>
                      <a:endParaRPr lang="en-US" sz="600" b="0" i="0" u="none" strike="noStrike" baseline="0">
                        <a:solidFill>
                          <a:schemeClr val="bg1"/>
                        </a:solidFill>
                        <a:effectLst/>
                        <a:latin typeface="Gotham Medium" pitchFamily="50" charset="0"/>
                      </a:endParaRPr>
                    </a:p>
                    <a:p>
                      <a:pPr algn="ctr" fontAlgn="b"/>
                      <a:r>
                        <a:rPr lang="en-US" sz="600" b="0" i="0" u="none" strike="noStrike" baseline="0">
                          <a:solidFill>
                            <a:schemeClr val="bg1"/>
                          </a:solidFill>
                          <a:effectLst/>
                          <a:latin typeface="Gotham Medium" pitchFamily="50" charset="0"/>
                        </a:rPr>
                        <a:t>0.55%</a:t>
                      </a:r>
                      <a:endParaRPr lang="en-US" sz="600" b="0" i="0" u="none" strike="noStrike">
                        <a:solidFill>
                          <a:schemeClr val="bg1"/>
                        </a:solidFill>
                        <a:effectLst/>
                        <a:latin typeface="Gotham Medium" pitchFamily="50" charset="0"/>
                      </a:endParaRP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dirty="0">
                          <a:solidFill>
                            <a:schemeClr val="bg1"/>
                          </a:solidFill>
                          <a:effectLst/>
                          <a:latin typeface="Gotham Medium" pitchFamily="50" charset="0"/>
                        </a:rPr>
                        <a:t>Mid-Cap Value</a:t>
                      </a:r>
                    </a:p>
                    <a:p>
                      <a:pPr algn="ctr" fontAlgn="b"/>
                      <a:r>
                        <a:rPr lang="en-US" sz="600" b="0" i="0" u="none" strike="noStrike" dirty="0">
                          <a:solidFill>
                            <a:schemeClr val="bg1"/>
                          </a:solidFill>
                          <a:effectLst/>
                          <a:latin typeface="Gotham Medium" pitchFamily="50" charset="0"/>
                        </a:rPr>
                        <a:t>20.00%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dirty="0">
                          <a:solidFill>
                            <a:schemeClr val="bg1"/>
                          </a:solidFill>
                          <a:effectLst/>
                          <a:latin typeface="Gotham Medium" pitchFamily="50" charset="0"/>
                        </a:rPr>
                        <a:t>International Equities</a:t>
                      </a:r>
                    </a:p>
                    <a:p>
                      <a:pPr algn="ctr" fontAlgn="b"/>
                      <a:r>
                        <a:rPr lang="en-US" sz="600" b="0" i="0" u="none" strike="noStrike" dirty="0">
                          <a:solidFill>
                            <a:schemeClr val="bg1"/>
                          </a:solidFill>
                          <a:effectLst/>
                          <a:latin typeface="Gotham Medium" pitchFamily="50" charset="0"/>
                        </a:rPr>
                        <a:t>25.62%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59483"/>
                    </a:solidFill>
                  </a:tcPr>
                </a:tc>
                <a:tc>
                  <a:txBody>
                    <a:bodyPr/>
                    <a:lstStyle/>
                    <a:p>
                      <a:pPr algn="ctr" fontAlgn="b"/>
                      <a:r>
                        <a:rPr lang="en-US" sz="600" b="0" i="0" u="none" strike="noStrike" dirty="0">
                          <a:solidFill>
                            <a:schemeClr val="bg1"/>
                          </a:solidFill>
                          <a:effectLst/>
                          <a:latin typeface="Gotham Medium" pitchFamily="50" charset="0"/>
                        </a:rPr>
                        <a:t>Fixed </a:t>
                      </a:r>
                      <a:br>
                        <a:rPr lang="en-US" sz="600" b="0" i="0" u="none" strike="noStrike" dirty="0">
                          <a:solidFill>
                            <a:schemeClr val="bg1"/>
                          </a:solidFill>
                          <a:effectLst/>
                          <a:latin typeface="Gotham Medium" pitchFamily="50" charset="0"/>
                        </a:rPr>
                      </a:br>
                      <a:r>
                        <a:rPr lang="en-US" sz="600" b="0" i="0" u="none" strike="noStrike" dirty="0">
                          <a:solidFill>
                            <a:schemeClr val="bg1"/>
                          </a:solidFill>
                          <a:effectLst/>
                          <a:latin typeface="Gotham Medium" pitchFamily="50" charset="0"/>
                        </a:rPr>
                        <a:t>Income</a:t>
                      </a:r>
                      <a:endParaRPr lang="en-US" sz="600" b="0" i="0" u="none" strike="noStrike" baseline="0" dirty="0">
                        <a:solidFill>
                          <a:schemeClr val="bg1"/>
                        </a:solidFill>
                        <a:effectLst/>
                        <a:latin typeface="Gotham Medium" pitchFamily="50" charset="0"/>
                      </a:endParaRPr>
                    </a:p>
                    <a:p>
                      <a:pPr algn="ctr" fontAlgn="b"/>
                      <a:r>
                        <a:rPr lang="en-US" sz="600" b="0" i="0" u="none" strike="noStrike" dirty="0">
                          <a:solidFill>
                            <a:schemeClr val="bg1"/>
                          </a:solidFill>
                          <a:effectLst/>
                          <a:latin typeface="Gotham Medium" pitchFamily="50" charset="0"/>
                        </a:rPr>
                        <a:t>0.01%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Mid-Cap</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Growth</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35.47%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dirty="0">
                          <a:solidFill>
                            <a:schemeClr val="bg1"/>
                          </a:solidFill>
                          <a:effectLst/>
                          <a:latin typeface="Gotham Medium" pitchFamily="50" charset="0"/>
                        </a:rPr>
                        <a:t>Mid-Cap</a:t>
                      </a:r>
                    </a:p>
                    <a:p>
                      <a:pPr algn="ctr" fontAlgn="b"/>
                      <a:r>
                        <a:rPr lang="en-US" sz="600" b="0" i="0" u="none" strike="noStrike" dirty="0">
                          <a:solidFill>
                            <a:schemeClr val="bg1"/>
                          </a:solidFill>
                          <a:effectLst/>
                          <a:latin typeface="Gotham Medium" pitchFamily="50" charset="0"/>
                        </a:rPr>
                        <a:t>Growth</a:t>
                      </a:r>
                    </a:p>
                    <a:p>
                      <a:pPr algn="ctr" fontAlgn="b"/>
                      <a:r>
                        <a:rPr lang="en-US" sz="600" b="0" i="0" u="none" strike="noStrike" dirty="0">
                          <a:solidFill>
                            <a:schemeClr val="bg1"/>
                          </a:solidFill>
                          <a:effectLst/>
                          <a:latin typeface="Gotham Medium" pitchFamily="50" charset="0"/>
                        </a:rPr>
                        <a:t>35.59%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dirty="0">
                          <a:solidFill>
                            <a:schemeClr val="bg1"/>
                          </a:solidFill>
                          <a:effectLst/>
                          <a:latin typeface="Gotham Medium" pitchFamily="50" charset="0"/>
                        </a:rPr>
                        <a:t>Small-Cap Value</a:t>
                      </a:r>
                    </a:p>
                    <a:p>
                      <a:pPr algn="ctr" fontAlgn="b"/>
                      <a:r>
                        <a:rPr lang="en-US" sz="600" b="0" i="0" u="none" strike="noStrike" dirty="0">
                          <a:solidFill>
                            <a:schemeClr val="bg1"/>
                          </a:solidFill>
                          <a:effectLst/>
                          <a:latin typeface="Gotham Medium" pitchFamily="50" charset="0"/>
                        </a:rPr>
                        <a:t>28.27%</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extLst>
                  <a:ext uri="{0D108BD9-81ED-4DB2-BD59-A6C34878D82A}">
                    <a16:rowId xmlns:a16="http://schemas.microsoft.com/office/drawing/2014/main" val="10002"/>
                  </a:ext>
                </a:extLst>
              </a:tr>
              <a:tr h="478369">
                <a:tc>
                  <a:txBody>
                    <a:bodyPr/>
                    <a:lstStyle/>
                    <a:p>
                      <a:pPr algn="ctr" fontAlgn="b"/>
                      <a:r>
                        <a:rPr lang="en-US" sz="600" b="0" i="0" u="none" strike="noStrike">
                          <a:solidFill>
                            <a:schemeClr val="bg1"/>
                          </a:solidFill>
                          <a:effectLst/>
                          <a:latin typeface="Gotham Medium" pitchFamily="50" charset="0"/>
                        </a:rPr>
                        <a:t>Small-Cap Value</a:t>
                      </a:r>
                    </a:p>
                    <a:p>
                      <a:pPr algn="ctr" fontAlgn="b"/>
                      <a:r>
                        <a:rPr lang="en-US" sz="600" b="0" i="0" u="none" strike="noStrike">
                          <a:solidFill>
                            <a:schemeClr val="bg1"/>
                          </a:solidFill>
                          <a:effectLst/>
                          <a:latin typeface="Gotham Medium" pitchFamily="50" charset="0"/>
                        </a:rPr>
                        <a:t>-28.92%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a:solidFill>
                            <a:schemeClr val="bg1"/>
                          </a:solidFill>
                          <a:effectLst/>
                          <a:latin typeface="Gotham Medium" pitchFamily="50" charset="0"/>
                        </a:rPr>
                        <a:t>Small-Cap Growth</a:t>
                      </a:r>
                    </a:p>
                    <a:p>
                      <a:pPr algn="ctr" fontAlgn="b"/>
                      <a:r>
                        <a:rPr lang="en-US" sz="600" b="0" i="0" u="none" strike="noStrike">
                          <a:solidFill>
                            <a:schemeClr val="bg1"/>
                          </a:solidFill>
                          <a:effectLst/>
                          <a:latin typeface="Gotham Medium" pitchFamily="50" charset="0"/>
                        </a:rPr>
                        <a:t>34.47%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a:solidFill>
                            <a:schemeClr val="bg1"/>
                          </a:solidFill>
                          <a:effectLst/>
                          <a:latin typeface="Gotham Medium" pitchFamily="50" charset="0"/>
                        </a:rPr>
                        <a:t>Mid-Cap Value</a:t>
                      </a:r>
                    </a:p>
                    <a:p>
                      <a:pPr algn="ctr" fontAlgn="b"/>
                      <a:r>
                        <a:rPr lang="en-US" sz="600" b="0" i="0" u="none" strike="noStrike">
                          <a:solidFill>
                            <a:schemeClr val="bg1"/>
                          </a:solidFill>
                          <a:effectLst/>
                          <a:latin typeface="Gotham Medium" pitchFamily="50" charset="0"/>
                        </a:rPr>
                        <a:t>24.75%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a:solidFill>
                            <a:schemeClr val="bg1"/>
                          </a:solidFill>
                          <a:effectLst/>
                          <a:latin typeface="Gotham Medium" pitchFamily="50" charset="0"/>
                        </a:rPr>
                        <a:t>Large-Cap Value</a:t>
                      </a:r>
                    </a:p>
                    <a:p>
                      <a:pPr algn="ctr" fontAlgn="b"/>
                      <a:r>
                        <a:rPr lang="en-US" sz="600" b="0" i="0" u="none" strike="noStrike">
                          <a:solidFill>
                            <a:schemeClr val="bg1"/>
                          </a:solidFill>
                          <a:effectLst/>
                          <a:latin typeface="Gotham Medium" pitchFamily="50" charset="0"/>
                        </a:rPr>
                        <a:t>0.39%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a:solidFill>
                            <a:schemeClr val="bg1"/>
                          </a:solidFill>
                          <a:effectLst/>
                          <a:latin typeface="Gotham Medium" pitchFamily="50" charset="0"/>
                        </a:rPr>
                        <a:t>International Equities</a:t>
                      </a:r>
                    </a:p>
                    <a:p>
                      <a:pPr algn="ctr" fontAlgn="b"/>
                      <a:r>
                        <a:rPr lang="en-US" sz="600" b="0" i="0" u="none" strike="noStrike">
                          <a:solidFill>
                            <a:schemeClr val="bg1"/>
                          </a:solidFill>
                          <a:effectLst/>
                          <a:latin typeface="Gotham Medium" pitchFamily="50" charset="0"/>
                        </a:rPr>
                        <a:t>17.90%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49483"/>
                    </a:solidFill>
                  </a:tcPr>
                </a:tc>
                <a:tc>
                  <a:txBody>
                    <a:bodyPr/>
                    <a:lstStyle/>
                    <a:p>
                      <a:pPr algn="ctr" fontAlgn="b"/>
                      <a:r>
                        <a:rPr lang="en-US" sz="600" b="0" i="0" u="none" strike="noStrike">
                          <a:solidFill>
                            <a:schemeClr val="bg1"/>
                          </a:solidFill>
                          <a:effectLst/>
                          <a:latin typeface="Gotham Medium" pitchFamily="50" charset="0"/>
                        </a:rPr>
                        <a:t>Small-Cap Value</a:t>
                      </a:r>
                    </a:p>
                    <a:p>
                      <a:pPr algn="ctr" fontAlgn="b"/>
                      <a:r>
                        <a:rPr lang="en-US" sz="600" b="0" i="0" u="none" strike="noStrike">
                          <a:solidFill>
                            <a:schemeClr val="bg1"/>
                          </a:solidFill>
                          <a:effectLst/>
                          <a:latin typeface="Gotham Medium" pitchFamily="50" charset="0"/>
                        </a:rPr>
                        <a:t>34.52%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a:solidFill>
                            <a:schemeClr val="bg1"/>
                          </a:solidFill>
                          <a:effectLst/>
                          <a:latin typeface="Gotham Medium" pitchFamily="50" charset="0"/>
                        </a:rPr>
                        <a:t>Large-Cap Growth</a:t>
                      </a:r>
                    </a:p>
                    <a:p>
                      <a:pPr algn="ctr" fontAlgn="b"/>
                      <a:r>
                        <a:rPr lang="en-US" sz="600" b="0" i="0" u="none" strike="noStrike">
                          <a:solidFill>
                            <a:schemeClr val="bg1"/>
                          </a:solidFill>
                          <a:effectLst/>
                          <a:latin typeface="Gotham Medium" pitchFamily="50" charset="0"/>
                        </a:rPr>
                        <a:t>13.05%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a:solidFill>
                            <a:schemeClr val="bg1"/>
                          </a:solidFill>
                          <a:effectLst/>
                          <a:latin typeface="Gotham Medium" pitchFamily="50" charset="0"/>
                        </a:rPr>
                        <a:t>Cash</a:t>
                      </a:r>
                    </a:p>
                    <a:p>
                      <a:pPr algn="ctr" fontAlgn="b"/>
                      <a:r>
                        <a:rPr lang="en-US" sz="600" b="0" i="0" u="none" strike="noStrike">
                          <a:solidFill>
                            <a:schemeClr val="bg1"/>
                          </a:solidFill>
                          <a:effectLst/>
                          <a:latin typeface="Gotham Medium" pitchFamily="50" charset="0"/>
                        </a:rPr>
                        <a:t>0.05%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1E41"/>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dirty="0">
                          <a:solidFill>
                            <a:schemeClr val="bg1"/>
                          </a:solidFill>
                          <a:effectLst/>
                          <a:latin typeface="Gotham Medium" pitchFamily="50" charset="0"/>
                        </a:rPr>
                        <a:t>Large-Cap</a:t>
                      </a:r>
                      <a:r>
                        <a:rPr lang="en-US" sz="600" b="0" i="0" u="none" strike="noStrike" baseline="0" dirty="0">
                          <a:solidFill>
                            <a:schemeClr val="bg1"/>
                          </a:solidFill>
                          <a:effectLst/>
                          <a:latin typeface="Gotham Medium" pitchFamily="50" charset="0"/>
                        </a:rPr>
                        <a:t> Value</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17.34%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Mid-Cap</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Growth</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25.27%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dirty="0">
                          <a:solidFill>
                            <a:schemeClr val="bg1"/>
                          </a:solidFill>
                          <a:effectLst/>
                          <a:latin typeface="Gotham Medium" pitchFamily="50" charset="0"/>
                        </a:rPr>
                        <a:t>Large-Cap Growth</a:t>
                      </a:r>
                    </a:p>
                    <a:p>
                      <a:pPr algn="ctr" fontAlgn="b"/>
                      <a:r>
                        <a:rPr lang="en-US" sz="600" b="0" i="0" u="none" strike="noStrike" dirty="0">
                          <a:solidFill>
                            <a:schemeClr val="bg1"/>
                          </a:solidFill>
                          <a:effectLst/>
                          <a:latin typeface="Gotham Medium" pitchFamily="50" charset="0"/>
                        </a:rPr>
                        <a:t>-1.51%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Small-Cap</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Growth</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28.48%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dirty="0">
                          <a:solidFill>
                            <a:schemeClr val="bg1"/>
                          </a:solidFill>
                          <a:effectLst/>
                          <a:latin typeface="Gotham Medium" pitchFamily="50" charset="0"/>
                        </a:rPr>
                        <a:t>Small-Cap</a:t>
                      </a:r>
                    </a:p>
                    <a:p>
                      <a:pPr algn="ctr" fontAlgn="b"/>
                      <a:r>
                        <a:rPr lang="en-US" sz="600" b="0" i="0" u="none" strike="noStrike" dirty="0">
                          <a:solidFill>
                            <a:schemeClr val="bg1"/>
                          </a:solidFill>
                          <a:effectLst/>
                          <a:latin typeface="Gotham Medium" pitchFamily="50" charset="0"/>
                        </a:rPr>
                        <a:t>Growth</a:t>
                      </a:r>
                    </a:p>
                    <a:p>
                      <a:pPr algn="ctr" fontAlgn="b"/>
                      <a:r>
                        <a:rPr lang="en-US" sz="600" b="0" i="0" u="none" strike="noStrike" dirty="0">
                          <a:solidFill>
                            <a:schemeClr val="bg1"/>
                          </a:solidFill>
                          <a:effectLst/>
                          <a:latin typeface="Gotham Medium" pitchFamily="50" charset="0"/>
                        </a:rPr>
                        <a:t>34.63%</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dirty="0">
                          <a:solidFill>
                            <a:schemeClr val="bg1"/>
                          </a:solidFill>
                          <a:effectLst/>
                          <a:latin typeface="Gotham Medium" pitchFamily="50" charset="0"/>
                        </a:rPr>
                        <a:t>Large-Cap Growth</a:t>
                      </a:r>
                    </a:p>
                    <a:p>
                      <a:pPr algn="ctr" fontAlgn="b"/>
                      <a:r>
                        <a:rPr lang="en-US" sz="600" b="0" i="0" u="none" strike="noStrike" dirty="0">
                          <a:solidFill>
                            <a:schemeClr val="bg1"/>
                          </a:solidFill>
                          <a:effectLst/>
                          <a:latin typeface="Gotham Medium" pitchFamily="50" charset="0"/>
                        </a:rPr>
                        <a:t>27.60%</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extLst>
                  <a:ext uri="{0D108BD9-81ED-4DB2-BD59-A6C34878D82A}">
                    <a16:rowId xmlns:a16="http://schemas.microsoft.com/office/drawing/2014/main" val="10003"/>
                  </a:ext>
                </a:extLst>
              </a:tr>
              <a:tr h="478369">
                <a:tc>
                  <a:txBody>
                    <a:bodyPr/>
                    <a:lstStyle/>
                    <a:p>
                      <a:pPr algn="ctr" fontAlgn="b"/>
                      <a:r>
                        <a:rPr lang="en-US" sz="600" b="0" i="0" u="none" strike="noStrike">
                          <a:solidFill>
                            <a:schemeClr val="bg1"/>
                          </a:solidFill>
                          <a:effectLst/>
                          <a:latin typeface="Gotham Medium" pitchFamily="50" charset="0"/>
                        </a:rPr>
                        <a:t>Large-Cap Value</a:t>
                      </a:r>
                    </a:p>
                    <a:p>
                      <a:pPr algn="ctr" fontAlgn="b"/>
                      <a:r>
                        <a:rPr lang="en-US" sz="600" b="0" i="0" u="none" strike="noStrike">
                          <a:solidFill>
                            <a:schemeClr val="bg1"/>
                          </a:solidFill>
                          <a:effectLst/>
                          <a:latin typeface="Gotham Medium" pitchFamily="50" charset="0"/>
                        </a:rPr>
                        <a:t>-36.85%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a:solidFill>
                            <a:schemeClr val="bg1"/>
                          </a:solidFill>
                          <a:effectLst/>
                          <a:latin typeface="Gotham Medium" pitchFamily="50" charset="0"/>
                        </a:rPr>
                        <a:t>Mid</a:t>
                      </a:r>
                      <a:r>
                        <a:rPr lang="en-US" sz="600" b="0" i="0" u="none" strike="noStrike" baseline="0">
                          <a:solidFill>
                            <a:schemeClr val="bg1"/>
                          </a:solidFill>
                          <a:effectLst/>
                          <a:latin typeface="Gotham Medium" pitchFamily="50" charset="0"/>
                        </a:rPr>
                        <a:t>-Cap Value</a:t>
                      </a:r>
                    </a:p>
                    <a:p>
                      <a:pPr algn="ctr" fontAlgn="b"/>
                      <a:r>
                        <a:rPr lang="en-US" sz="600" b="0" i="0" u="none" strike="noStrike" baseline="0">
                          <a:solidFill>
                            <a:schemeClr val="bg1"/>
                          </a:solidFill>
                          <a:effectLst/>
                          <a:latin typeface="Gotham Medium" pitchFamily="50" charset="0"/>
                        </a:rPr>
                        <a:t>34.21%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a:solidFill>
                            <a:schemeClr val="bg1"/>
                          </a:solidFill>
                          <a:effectLst/>
                          <a:latin typeface="Gotham Medium" pitchFamily="50" charset="0"/>
                        </a:rPr>
                        <a:t>Small-Cap Value</a:t>
                      </a:r>
                    </a:p>
                    <a:p>
                      <a:pPr algn="ctr" fontAlgn="b"/>
                      <a:r>
                        <a:rPr lang="en-US" sz="600" b="0" i="0" u="none" strike="noStrike">
                          <a:solidFill>
                            <a:schemeClr val="bg1"/>
                          </a:solidFill>
                          <a:effectLst/>
                          <a:latin typeface="Gotham Medium" pitchFamily="50" charset="0"/>
                        </a:rPr>
                        <a:t>24.50%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a:solidFill>
                            <a:schemeClr val="bg1"/>
                          </a:solidFill>
                          <a:effectLst/>
                          <a:latin typeface="Gotham Medium" pitchFamily="50" charset="0"/>
                        </a:rPr>
                        <a:t>Cash</a:t>
                      </a:r>
                    </a:p>
                    <a:p>
                      <a:pPr algn="ctr" fontAlgn="b"/>
                      <a:r>
                        <a:rPr lang="en-US" sz="600" b="0" i="0" u="none" strike="noStrike">
                          <a:solidFill>
                            <a:schemeClr val="bg1"/>
                          </a:solidFill>
                          <a:effectLst/>
                          <a:latin typeface="Gotham Medium" pitchFamily="50" charset="0"/>
                        </a:rPr>
                        <a:t>0.10%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1E41"/>
                    </a:solidFill>
                  </a:tcPr>
                </a:tc>
                <a:tc>
                  <a:txBody>
                    <a:bodyPr/>
                    <a:lstStyle/>
                    <a:p>
                      <a:pPr algn="ctr" fontAlgn="b"/>
                      <a:r>
                        <a:rPr lang="en-US" sz="600" b="0" i="0" u="none" strike="noStrike">
                          <a:solidFill>
                            <a:schemeClr val="bg1"/>
                          </a:solidFill>
                          <a:effectLst/>
                          <a:latin typeface="Gotham Medium" pitchFamily="50" charset="0"/>
                        </a:rPr>
                        <a:t>Large-Cap Value</a:t>
                      </a:r>
                    </a:p>
                    <a:p>
                      <a:pPr algn="ctr" fontAlgn="b"/>
                      <a:r>
                        <a:rPr lang="en-US" sz="600" b="0" i="0" u="none" strike="noStrike">
                          <a:solidFill>
                            <a:schemeClr val="bg1"/>
                          </a:solidFill>
                          <a:effectLst/>
                          <a:latin typeface="Gotham Medium" pitchFamily="50" charset="0"/>
                        </a:rPr>
                        <a:t>17.51%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a:solidFill>
                            <a:schemeClr val="bg1"/>
                          </a:solidFill>
                          <a:effectLst/>
                          <a:latin typeface="Gotham Medium" pitchFamily="50" charset="0"/>
                        </a:rPr>
                        <a:t>Large-Cap Growth</a:t>
                      </a:r>
                    </a:p>
                    <a:p>
                      <a:pPr algn="ctr" fontAlgn="b"/>
                      <a:r>
                        <a:rPr lang="en-US" sz="600" b="0" i="0" u="none" strike="noStrike">
                          <a:solidFill>
                            <a:schemeClr val="bg1"/>
                          </a:solidFill>
                          <a:effectLst/>
                          <a:latin typeface="Gotham Medium" pitchFamily="50" charset="0"/>
                        </a:rPr>
                        <a:t>33.48%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a:solidFill>
                            <a:schemeClr val="bg1"/>
                          </a:solidFill>
                          <a:effectLst/>
                          <a:latin typeface="Gotham Medium" pitchFamily="50" charset="0"/>
                        </a:rPr>
                        <a:t>Mid</a:t>
                      </a:r>
                      <a:r>
                        <a:rPr lang="en-US" sz="600" b="0" i="0" u="none" strike="noStrike" baseline="0">
                          <a:solidFill>
                            <a:schemeClr val="bg1"/>
                          </a:solidFill>
                          <a:effectLst/>
                          <a:latin typeface="Gotham Medium" pitchFamily="50" charset="0"/>
                        </a:rPr>
                        <a:t>-</a:t>
                      </a:r>
                      <a:r>
                        <a:rPr lang="en-US" sz="600" b="0" i="0" u="none" strike="noStrike">
                          <a:solidFill>
                            <a:schemeClr val="bg1"/>
                          </a:solidFill>
                          <a:effectLst/>
                          <a:latin typeface="Gotham Medium" pitchFamily="50" charset="0"/>
                        </a:rPr>
                        <a:t>Cap Growth</a:t>
                      </a:r>
                    </a:p>
                    <a:p>
                      <a:pPr algn="ctr" fontAlgn="b"/>
                      <a:r>
                        <a:rPr lang="en-US" sz="600" b="0" i="0" u="none" strike="noStrike">
                          <a:solidFill>
                            <a:schemeClr val="bg1"/>
                          </a:solidFill>
                          <a:effectLst/>
                          <a:latin typeface="Gotham Medium" pitchFamily="50" charset="0"/>
                        </a:rPr>
                        <a:t>11.90%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a:solidFill>
                            <a:schemeClr val="bg1"/>
                          </a:solidFill>
                          <a:effectLst/>
                          <a:latin typeface="Gotham Medium" pitchFamily="50" charset="0"/>
                        </a:rPr>
                        <a:t>Mid-Cap Growth</a:t>
                      </a:r>
                    </a:p>
                    <a:p>
                      <a:pPr algn="ctr" fontAlgn="b"/>
                      <a:r>
                        <a:rPr lang="en-US" sz="600" b="0" i="0" u="none" strike="noStrike">
                          <a:solidFill>
                            <a:schemeClr val="bg1"/>
                          </a:solidFill>
                          <a:effectLst/>
                          <a:latin typeface="Gotham Medium" pitchFamily="50" charset="0"/>
                        </a:rPr>
                        <a:t>-0.20%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dirty="0">
                          <a:solidFill>
                            <a:schemeClr val="bg1"/>
                          </a:solidFill>
                          <a:effectLst/>
                          <a:latin typeface="Gotham Medium" pitchFamily="50" charset="0"/>
                        </a:rPr>
                        <a:t>Small-Cap Growth</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11.32%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Small-Cap</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Growth</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22.17%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Mid-Cap</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Growth</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-4.75%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dirty="0">
                          <a:solidFill>
                            <a:schemeClr val="bg1"/>
                          </a:solidFill>
                          <a:effectLst/>
                          <a:latin typeface="Gotham Medium" pitchFamily="50" charset="0"/>
                        </a:rPr>
                        <a:t>Mid-Cap Value</a:t>
                      </a:r>
                    </a:p>
                    <a:p>
                      <a:pPr algn="ctr" fontAlgn="b"/>
                      <a:r>
                        <a:rPr lang="en-US" sz="600" b="0" i="0" u="none" strike="noStrike" dirty="0">
                          <a:solidFill>
                            <a:schemeClr val="bg1"/>
                          </a:solidFill>
                          <a:effectLst/>
                          <a:latin typeface="Gotham Medium" pitchFamily="50" charset="0"/>
                        </a:rPr>
                        <a:t>27.06%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dirty="0">
                          <a:solidFill>
                            <a:schemeClr val="bg1"/>
                          </a:solidFill>
                          <a:effectLst/>
                          <a:latin typeface="Gotham Medium" pitchFamily="50" charset="0"/>
                        </a:rPr>
                        <a:t>International Equities</a:t>
                      </a:r>
                    </a:p>
                    <a:p>
                      <a:pPr algn="ctr" fontAlgn="b"/>
                      <a:r>
                        <a:rPr lang="en-US" sz="600" b="0" i="0" u="none" strike="noStrike" dirty="0">
                          <a:solidFill>
                            <a:schemeClr val="bg1"/>
                          </a:solidFill>
                          <a:effectLst/>
                          <a:latin typeface="Gotham Medium" pitchFamily="50" charset="0"/>
                        </a:rPr>
                        <a:t>8.28%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59483"/>
                    </a:solidFill>
                  </a:tcPr>
                </a:tc>
                <a:tc>
                  <a:txBody>
                    <a:bodyPr/>
                    <a:lstStyle/>
                    <a:p>
                      <a:pPr algn="ctr" fontAlgn="b"/>
                      <a:r>
                        <a:rPr lang="en-US" sz="600" b="0" i="0" u="none" strike="noStrike" dirty="0">
                          <a:solidFill>
                            <a:schemeClr val="bg1"/>
                          </a:solidFill>
                          <a:effectLst/>
                          <a:latin typeface="Gotham Medium" pitchFamily="50" charset="0"/>
                        </a:rPr>
                        <a:t>Large-Cap</a:t>
                      </a:r>
                    </a:p>
                    <a:p>
                      <a:pPr algn="ctr" fontAlgn="b"/>
                      <a:r>
                        <a:rPr lang="en-US" sz="600" b="0" i="0" u="none" strike="noStrike" dirty="0">
                          <a:solidFill>
                            <a:schemeClr val="bg1"/>
                          </a:solidFill>
                          <a:effectLst/>
                          <a:latin typeface="Gotham Medium" pitchFamily="50" charset="0"/>
                        </a:rPr>
                        <a:t>Value</a:t>
                      </a:r>
                    </a:p>
                    <a:p>
                      <a:pPr algn="ctr" fontAlgn="b"/>
                      <a:r>
                        <a:rPr lang="en-US" sz="600" b="0" i="0" u="none" strike="noStrike" dirty="0">
                          <a:solidFill>
                            <a:schemeClr val="bg1"/>
                          </a:solidFill>
                          <a:effectLst/>
                          <a:latin typeface="Gotham Medium" pitchFamily="50" charset="0"/>
                        </a:rPr>
                        <a:t>25.16%</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extLst>
                  <a:ext uri="{0D108BD9-81ED-4DB2-BD59-A6C34878D82A}">
                    <a16:rowId xmlns:a16="http://schemas.microsoft.com/office/drawing/2014/main" val="10004"/>
                  </a:ext>
                </a:extLst>
              </a:tr>
              <a:tr h="478369">
                <a:tc>
                  <a:txBody>
                    <a:bodyPr/>
                    <a:lstStyle/>
                    <a:p>
                      <a:pPr algn="ctr" fontAlgn="b"/>
                      <a:r>
                        <a:rPr lang="en-US" sz="600" b="0" i="0" u="none" strike="noStrike">
                          <a:solidFill>
                            <a:schemeClr val="bg1"/>
                          </a:solidFill>
                          <a:effectLst/>
                          <a:latin typeface="Gotham Medium" pitchFamily="50" charset="0"/>
                        </a:rPr>
                        <a:t>Mid-Cap Value</a:t>
                      </a:r>
                    </a:p>
                    <a:p>
                      <a:pPr algn="ctr" fontAlgn="b"/>
                      <a:r>
                        <a:rPr lang="en-US" sz="600" b="0" i="0" u="none" strike="noStrike">
                          <a:solidFill>
                            <a:schemeClr val="bg1"/>
                          </a:solidFill>
                          <a:effectLst/>
                          <a:latin typeface="Gotham Medium" pitchFamily="50" charset="0"/>
                        </a:rPr>
                        <a:t>-38.44%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a:solidFill>
                            <a:schemeClr val="bg1"/>
                          </a:solidFill>
                          <a:effectLst/>
                          <a:latin typeface="Gotham Medium" pitchFamily="50" charset="0"/>
                        </a:rPr>
                        <a:t>International Equities</a:t>
                      </a:r>
                    </a:p>
                    <a:p>
                      <a:pPr algn="ctr" fontAlgn="b"/>
                      <a:r>
                        <a:rPr lang="en-US" sz="600" b="0" i="0" u="none" strike="noStrike">
                          <a:solidFill>
                            <a:schemeClr val="bg1"/>
                          </a:solidFill>
                          <a:effectLst/>
                          <a:latin typeface="Gotham Medium" pitchFamily="50" charset="0"/>
                        </a:rPr>
                        <a:t>32.46%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49483"/>
                    </a:solidFill>
                  </a:tcPr>
                </a:tc>
                <a:tc>
                  <a:txBody>
                    <a:bodyPr/>
                    <a:lstStyle/>
                    <a:p>
                      <a:pPr algn="ctr" fontAlgn="b"/>
                      <a:r>
                        <a:rPr lang="en-US" sz="600" b="0" i="0" u="none" strike="noStrike">
                          <a:solidFill>
                            <a:schemeClr val="bg1"/>
                          </a:solidFill>
                          <a:effectLst/>
                          <a:latin typeface="Gotham Medium" pitchFamily="50" charset="0"/>
                        </a:rPr>
                        <a:t>Large-Cap Growth</a:t>
                      </a:r>
                    </a:p>
                    <a:p>
                      <a:pPr algn="ctr" fontAlgn="b"/>
                      <a:r>
                        <a:rPr lang="en-US" sz="600" b="0" i="0" u="none" strike="noStrike">
                          <a:solidFill>
                            <a:schemeClr val="bg1"/>
                          </a:solidFill>
                          <a:effectLst/>
                          <a:latin typeface="Gotham Medium" pitchFamily="50" charset="0"/>
                        </a:rPr>
                        <a:t>16.71%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a:solidFill>
                            <a:schemeClr val="bg1"/>
                          </a:solidFill>
                          <a:effectLst/>
                          <a:latin typeface="Gotham Medium" pitchFamily="50" charset="0"/>
                        </a:rPr>
                        <a:t>Mid-Cap</a:t>
                      </a:r>
                    </a:p>
                    <a:p>
                      <a:pPr algn="ctr" fontAlgn="b"/>
                      <a:r>
                        <a:rPr lang="en-US" sz="600" b="0" i="0" u="none" strike="noStrike">
                          <a:solidFill>
                            <a:schemeClr val="bg1"/>
                          </a:solidFill>
                          <a:effectLst/>
                          <a:latin typeface="Gotham Medium" pitchFamily="50" charset="0"/>
                        </a:rPr>
                        <a:t>Value</a:t>
                      </a:r>
                    </a:p>
                    <a:p>
                      <a:pPr algn="ctr" fontAlgn="b"/>
                      <a:r>
                        <a:rPr lang="en-US" sz="600" b="0" i="0" u="none" strike="noStrike">
                          <a:solidFill>
                            <a:schemeClr val="bg1"/>
                          </a:solidFill>
                          <a:effectLst/>
                          <a:latin typeface="Gotham Medium" pitchFamily="50" charset="0"/>
                        </a:rPr>
                        <a:t>-1.38%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a:solidFill>
                            <a:schemeClr val="bg1"/>
                          </a:solidFill>
                          <a:effectLst/>
                          <a:latin typeface="Gotham Medium" pitchFamily="50" charset="0"/>
                        </a:rPr>
                        <a:t>Mid-Cap Growth</a:t>
                      </a:r>
                    </a:p>
                    <a:p>
                      <a:pPr algn="ctr" fontAlgn="b"/>
                      <a:r>
                        <a:rPr lang="en-US" sz="600" b="0" i="0" u="none" strike="noStrike">
                          <a:solidFill>
                            <a:schemeClr val="bg1"/>
                          </a:solidFill>
                          <a:effectLst/>
                          <a:latin typeface="Gotham Medium" pitchFamily="50" charset="0"/>
                        </a:rPr>
                        <a:t>15.81%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a:solidFill>
                            <a:schemeClr val="bg1"/>
                          </a:solidFill>
                          <a:effectLst/>
                          <a:latin typeface="Gotham Medium" pitchFamily="50" charset="0"/>
                        </a:rPr>
                        <a:t>Mid-Cap Value</a:t>
                      </a:r>
                    </a:p>
                    <a:p>
                      <a:pPr algn="ctr" fontAlgn="b"/>
                      <a:r>
                        <a:rPr lang="en-US" sz="600" b="0" i="0" u="none" strike="noStrike">
                          <a:solidFill>
                            <a:schemeClr val="bg1"/>
                          </a:solidFill>
                          <a:effectLst/>
                          <a:latin typeface="Gotham Medium" pitchFamily="50" charset="0"/>
                        </a:rPr>
                        <a:t>33.46%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a:solidFill>
                            <a:schemeClr val="bg1"/>
                          </a:solidFill>
                          <a:effectLst/>
                          <a:latin typeface="Gotham Medium" pitchFamily="50" charset="0"/>
                        </a:rPr>
                        <a:t>Fixed </a:t>
                      </a:r>
                      <a:br>
                        <a:rPr lang="en-US" sz="600" b="0" i="0" u="none" strike="noStrike">
                          <a:solidFill>
                            <a:schemeClr val="bg1"/>
                          </a:solidFill>
                          <a:effectLst/>
                          <a:latin typeface="Gotham Medium" pitchFamily="50" charset="0"/>
                        </a:rPr>
                      </a:br>
                      <a:r>
                        <a:rPr lang="en-US" sz="600" b="0" i="0" u="none" strike="noStrike">
                          <a:solidFill>
                            <a:schemeClr val="bg1"/>
                          </a:solidFill>
                          <a:effectLst/>
                          <a:latin typeface="Gotham Medium" pitchFamily="50" charset="0"/>
                        </a:rPr>
                        <a:t>Income</a:t>
                      </a:r>
                      <a:endParaRPr lang="en-US" sz="600" b="0" i="0" u="none" strike="noStrike" baseline="0">
                        <a:solidFill>
                          <a:schemeClr val="bg1"/>
                        </a:solidFill>
                        <a:effectLst/>
                        <a:latin typeface="Gotham Medium" pitchFamily="50" charset="0"/>
                      </a:endParaRPr>
                    </a:p>
                    <a:p>
                      <a:pPr algn="ctr" fontAlgn="b"/>
                      <a:r>
                        <a:rPr lang="en-US" sz="600" b="0" i="0" u="none" strike="noStrike" baseline="0">
                          <a:solidFill>
                            <a:schemeClr val="bg1"/>
                          </a:solidFill>
                          <a:effectLst/>
                          <a:latin typeface="Gotham Medium" pitchFamily="50" charset="0"/>
                        </a:rPr>
                        <a:t>5.97%</a:t>
                      </a:r>
                      <a:endParaRPr lang="en-US" sz="600" b="0" i="0" u="none" strike="noStrike">
                        <a:solidFill>
                          <a:schemeClr val="bg1"/>
                        </a:solidFill>
                        <a:effectLst/>
                        <a:latin typeface="Gotham Medium" pitchFamily="50" charset="0"/>
                      </a:endParaRP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a:solidFill>
                            <a:schemeClr val="bg1"/>
                          </a:solidFill>
                          <a:effectLst/>
                          <a:latin typeface="Gotham Medium" pitchFamily="50" charset="0"/>
                        </a:rPr>
                        <a:t>International Equities</a:t>
                      </a:r>
                    </a:p>
                    <a:p>
                      <a:pPr algn="ctr" fontAlgn="b"/>
                      <a:r>
                        <a:rPr lang="en-US" sz="600" b="0" i="0" u="none" strike="noStrike">
                          <a:solidFill>
                            <a:schemeClr val="bg1"/>
                          </a:solidFill>
                          <a:effectLst/>
                          <a:latin typeface="Gotham Medium" pitchFamily="50" charset="0"/>
                        </a:rPr>
                        <a:t>-0.39%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49483"/>
                    </a:solidFill>
                  </a:tcPr>
                </a:tc>
                <a:tc>
                  <a:txBody>
                    <a:bodyPr/>
                    <a:lstStyle/>
                    <a:p>
                      <a:pPr algn="ctr" fontAlgn="b"/>
                      <a:r>
                        <a:rPr lang="en-US" sz="600" b="0" i="0" u="none" strike="noStrike" dirty="0">
                          <a:solidFill>
                            <a:schemeClr val="bg1"/>
                          </a:solidFill>
                          <a:effectLst/>
                          <a:latin typeface="Gotham Medium" pitchFamily="50" charset="0"/>
                        </a:rPr>
                        <a:t>Mid-Cap Growth</a:t>
                      </a:r>
                    </a:p>
                    <a:p>
                      <a:pPr algn="ctr" fontAlgn="b"/>
                      <a:r>
                        <a:rPr lang="en-US" sz="600" b="0" i="0" u="none" strike="noStrike" dirty="0">
                          <a:solidFill>
                            <a:schemeClr val="bg1"/>
                          </a:solidFill>
                          <a:effectLst/>
                          <a:latin typeface="Gotham Medium" pitchFamily="50" charset="0"/>
                        </a:rPr>
                        <a:t>7.33%</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dirty="0">
                          <a:solidFill>
                            <a:schemeClr val="bg1"/>
                          </a:solidFill>
                          <a:effectLst/>
                          <a:latin typeface="Gotham Medium" pitchFamily="50" charset="0"/>
                        </a:rPr>
                        <a:t>Large-Cap</a:t>
                      </a:r>
                    </a:p>
                    <a:p>
                      <a:pPr algn="ctr" fontAlgn="b"/>
                      <a:r>
                        <a:rPr lang="en-US" sz="600" b="0" i="0" u="none" strike="noStrike" dirty="0">
                          <a:solidFill>
                            <a:schemeClr val="bg1"/>
                          </a:solidFill>
                          <a:effectLst/>
                          <a:latin typeface="Gotham Medium" pitchFamily="50" charset="0"/>
                        </a:rPr>
                        <a:t>Value</a:t>
                      </a:r>
                    </a:p>
                    <a:p>
                      <a:pPr algn="ctr" fontAlgn="b"/>
                      <a:r>
                        <a:rPr lang="en-US" sz="600" b="0" i="0" u="none" strike="noStrike" dirty="0">
                          <a:solidFill>
                            <a:schemeClr val="bg1"/>
                          </a:solidFill>
                          <a:effectLst/>
                          <a:latin typeface="Gotham Medium" pitchFamily="50" charset="0"/>
                        </a:rPr>
                        <a:t>13.66%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dirty="0">
                          <a:solidFill>
                            <a:schemeClr val="bg1"/>
                          </a:solidFill>
                          <a:effectLst/>
                          <a:latin typeface="Gotham Medium" pitchFamily="50" charset="0"/>
                        </a:rPr>
                        <a:t>Large-Cap</a:t>
                      </a:r>
                    </a:p>
                    <a:p>
                      <a:pPr algn="ctr" fontAlgn="b"/>
                      <a:r>
                        <a:rPr lang="en-US" sz="600" b="0" i="0" u="none" strike="noStrike" dirty="0">
                          <a:solidFill>
                            <a:schemeClr val="bg1"/>
                          </a:solidFill>
                          <a:effectLst/>
                          <a:latin typeface="Gotham Medium" pitchFamily="50" charset="0"/>
                        </a:rPr>
                        <a:t>Value</a:t>
                      </a:r>
                    </a:p>
                    <a:p>
                      <a:pPr algn="ctr" fontAlgn="b"/>
                      <a:r>
                        <a:rPr lang="en-US" sz="600" b="0" i="0" u="none" strike="noStrike" dirty="0">
                          <a:solidFill>
                            <a:schemeClr val="bg1"/>
                          </a:solidFill>
                          <a:effectLst/>
                          <a:latin typeface="Gotham Medium" pitchFamily="50" charset="0"/>
                        </a:rPr>
                        <a:t>-8.27%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dirty="0">
                          <a:solidFill>
                            <a:schemeClr val="bg1"/>
                          </a:solidFill>
                          <a:effectLst/>
                          <a:latin typeface="Gotham Medium" pitchFamily="50" charset="0"/>
                        </a:rPr>
                        <a:t>Large-Cap</a:t>
                      </a:r>
                    </a:p>
                    <a:p>
                      <a:pPr algn="ctr" fontAlgn="b"/>
                      <a:r>
                        <a:rPr lang="en-US" sz="600" b="0" i="0" u="none" strike="noStrike" dirty="0">
                          <a:solidFill>
                            <a:schemeClr val="bg1"/>
                          </a:solidFill>
                          <a:effectLst/>
                          <a:latin typeface="Gotham Medium" pitchFamily="50" charset="0"/>
                        </a:rPr>
                        <a:t>Value</a:t>
                      </a:r>
                    </a:p>
                    <a:p>
                      <a:pPr algn="ctr" fontAlgn="b"/>
                      <a:r>
                        <a:rPr lang="en-US" sz="600" b="0" i="0" u="none" strike="noStrike" dirty="0">
                          <a:solidFill>
                            <a:schemeClr val="bg1"/>
                          </a:solidFill>
                          <a:effectLst/>
                          <a:latin typeface="Gotham Medium" pitchFamily="50" charset="0"/>
                        </a:rPr>
                        <a:t>26.54%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dirty="0">
                          <a:solidFill>
                            <a:schemeClr val="bg1"/>
                          </a:solidFill>
                          <a:effectLst/>
                          <a:latin typeface="Gotham Medium" pitchFamily="50" charset="0"/>
                        </a:rPr>
                        <a:t>Fixed </a:t>
                      </a:r>
                      <a:br>
                        <a:rPr lang="en-US" sz="600" b="0" i="0" u="none" strike="noStrike" dirty="0">
                          <a:solidFill>
                            <a:schemeClr val="bg1"/>
                          </a:solidFill>
                          <a:effectLst/>
                          <a:latin typeface="Gotham Medium" pitchFamily="50" charset="0"/>
                        </a:rPr>
                      </a:br>
                      <a:r>
                        <a:rPr lang="en-US" sz="600" b="0" i="0" u="none" strike="noStrike" dirty="0">
                          <a:solidFill>
                            <a:schemeClr val="bg1"/>
                          </a:solidFill>
                          <a:effectLst/>
                          <a:latin typeface="Gotham Medium" pitchFamily="50" charset="0"/>
                        </a:rPr>
                        <a:t>Income</a:t>
                      </a:r>
                      <a:endParaRPr lang="en-US" sz="600" b="0" i="0" u="none" strike="noStrike" baseline="0" dirty="0">
                        <a:solidFill>
                          <a:schemeClr val="bg1"/>
                        </a:solidFill>
                        <a:effectLst/>
                        <a:latin typeface="Gotham Medium" pitchFamily="50" charset="0"/>
                      </a:endParaRPr>
                    </a:p>
                    <a:p>
                      <a:pPr algn="ctr" fontAlgn="b"/>
                      <a:r>
                        <a:rPr lang="en-US" sz="600" b="0" i="0" u="none" strike="noStrike" dirty="0">
                          <a:solidFill>
                            <a:schemeClr val="bg1"/>
                          </a:solidFill>
                          <a:effectLst/>
                          <a:latin typeface="Gotham Medium" pitchFamily="50" charset="0"/>
                        </a:rPr>
                        <a:t>7.51%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dirty="0">
                          <a:solidFill>
                            <a:schemeClr val="bg1"/>
                          </a:solidFill>
                          <a:effectLst/>
                          <a:latin typeface="Gotham Medium" pitchFamily="50" charset="0"/>
                        </a:rPr>
                        <a:t>Mid-Cap</a:t>
                      </a:r>
                    </a:p>
                    <a:p>
                      <a:pPr algn="ctr" fontAlgn="b"/>
                      <a:r>
                        <a:rPr lang="en-US" sz="600" b="0" i="0" u="none" strike="noStrike" dirty="0">
                          <a:solidFill>
                            <a:schemeClr val="bg1"/>
                          </a:solidFill>
                          <a:effectLst/>
                          <a:latin typeface="Gotham Medium" pitchFamily="50" charset="0"/>
                        </a:rPr>
                        <a:t>Growth</a:t>
                      </a:r>
                    </a:p>
                    <a:p>
                      <a:pPr algn="ctr" fontAlgn="b"/>
                      <a:r>
                        <a:rPr lang="en-US" sz="600" b="0" i="0" u="none" strike="noStrike" dirty="0">
                          <a:solidFill>
                            <a:schemeClr val="bg1"/>
                          </a:solidFill>
                          <a:effectLst/>
                          <a:latin typeface="Gotham Medium" pitchFamily="50" charset="0"/>
                        </a:rPr>
                        <a:t>12.73%</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extLst>
                  <a:ext uri="{0D108BD9-81ED-4DB2-BD59-A6C34878D82A}">
                    <a16:rowId xmlns:a16="http://schemas.microsoft.com/office/drawing/2014/main" val="10005"/>
                  </a:ext>
                </a:extLst>
              </a:tr>
              <a:tr h="478369">
                <a:tc>
                  <a:txBody>
                    <a:bodyPr/>
                    <a:lstStyle/>
                    <a:p>
                      <a:pPr algn="ctr" fontAlgn="b"/>
                      <a:r>
                        <a:rPr lang="en-US" sz="600" b="0" i="0" u="none" strike="noStrike">
                          <a:solidFill>
                            <a:schemeClr val="bg1"/>
                          </a:solidFill>
                          <a:effectLst/>
                          <a:latin typeface="Gotham Medium" pitchFamily="50" charset="0"/>
                        </a:rPr>
                        <a:t>Large-Cap</a:t>
                      </a:r>
                      <a:r>
                        <a:rPr lang="en-US" sz="600" b="0" i="0" u="none" strike="noStrike" baseline="0">
                          <a:solidFill>
                            <a:schemeClr val="bg1"/>
                          </a:solidFill>
                          <a:effectLst/>
                          <a:latin typeface="Gotham Medium" pitchFamily="50" charset="0"/>
                        </a:rPr>
                        <a:t> Growth</a:t>
                      </a:r>
                    </a:p>
                    <a:p>
                      <a:pPr algn="ctr" fontAlgn="b"/>
                      <a:r>
                        <a:rPr lang="en-US" sz="600" b="0" i="0" u="none" strike="noStrike" baseline="0">
                          <a:solidFill>
                            <a:schemeClr val="bg1"/>
                          </a:solidFill>
                          <a:effectLst/>
                          <a:latin typeface="Gotham Medium" pitchFamily="50" charset="0"/>
                        </a:rPr>
                        <a:t>-38.44%</a:t>
                      </a:r>
                      <a:endParaRPr lang="en-US" sz="600" b="0" i="0" u="none" strike="noStrike">
                        <a:solidFill>
                          <a:schemeClr val="bg1"/>
                        </a:solidFill>
                        <a:effectLst/>
                        <a:latin typeface="Gotham Medium" pitchFamily="50" charset="0"/>
                      </a:endParaRP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a:solidFill>
                            <a:schemeClr val="bg1"/>
                          </a:solidFill>
                          <a:effectLst/>
                          <a:latin typeface="Gotham Medium" pitchFamily="50" charset="0"/>
                        </a:rPr>
                        <a:t>Small-Cap Value</a:t>
                      </a:r>
                    </a:p>
                    <a:p>
                      <a:pPr algn="ctr" fontAlgn="b"/>
                      <a:r>
                        <a:rPr lang="en-US" sz="600" b="0" i="0" u="none" strike="noStrike">
                          <a:solidFill>
                            <a:schemeClr val="bg1"/>
                          </a:solidFill>
                          <a:effectLst/>
                          <a:latin typeface="Gotham Medium" pitchFamily="50" charset="0"/>
                        </a:rPr>
                        <a:t>20.58%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a:solidFill>
                            <a:schemeClr val="bg1"/>
                          </a:solidFill>
                          <a:effectLst/>
                          <a:latin typeface="Gotham Medium" pitchFamily="50" charset="0"/>
                        </a:rPr>
                        <a:t>Large-Cap Value</a:t>
                      </a:r>
                    </a:p>
                    <a:p>
                      <a:pPr algn="ctr" fontAlgn="b"/>
                      <a:r>
                        <a:rPr lang="en-US" sz="600" b="0" i="0" u="none" strike="noStrike">
                          <a:solidFill>
                            <a:schemeClr val="bg1"/>
                          </a:solidFill>
                          <a:effectLst/>
                          <a:latin typeface="Gotham Medium" pitchFamily="50" charset="0"/>
                        </a:rPr>
                        <a:t>15.51%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a:solidFill>
                            <a:schemeClr val="bg1"/>
                          </a:solidFill>
                          <a:effectLst/>
                          <a:latin typeface="Gotham Medium" pitchFamily="50" charset="0"/>
                        </a:rPr>
                        <a:t>Mid-Cap Growth</a:t>
                      </a:r>
                    </a:p>
                    <a:p>
                      <a:pPr algn="ctr" fontAlgn="b"/>
                      <a:r>
                        <a:rPr lang="en-US" sz="600" b="0" i="0" u="none" strike="noStrike">
                          <a:solidFill>
                            <a:schemeClr val="bg1"/>
                          </a:solidFill>
                          <a:effectLst/>
                          <a:latin typeface="Gotham Medium" pitchFamily="50" charset="0"/>
                        </a:rPr>
                        <a:t>-1.65%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4546A"/>
                    </a:solidFill>
                  </a:tcPr>
                </a:tc>
                <a:tc>
                  <a:txBody>
                    <a:bodyPr/>
                    <a:lstStyle/>
                    <a:p>
                      <a:pPr algn="ctr" fontAlgn="b"/>
                      <a:r>
                        <a:rPr lang="en-US" sz="600" b="0" i="0" u="none" strike="noStrike">
                          <a:solidFill>
                            <a:schemeClr val="bg1"/>
                          </a:solidFill>
                          <a:effectLst/>
                          <a:latin typeface="Gotham Medium" pitchFamily="50" charset="0"/>
                        </a:rPr>
                        <a:t>Large-Cap Growth</a:t>
                      </a:r>
                    </a:p>
                    <a:p>
                      <a:pPr algn="ctr" fontAlgn="b"/>
                      <a:r>
                        <a:rPr lang="en-US" sz="600" b="0" i="0" u="none" strike="noStrike">
                          <a:solidFill>
                            <a:schemeClr val="bg1"/>
                          </a:solidFill>
                          <a:effectLst/>
                          <a:latin typeface="Gotham Medium" pitchFamily="50" charset="0"/>
                        </a:rPr>
                        <a:t>15.26%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a:solidFill>
                            <a:schemeClr val="bg1"/>
                          </a:solidFill>
                          <a:effectLst/>
                          <a:latin typeface="Gotham Medium" pitchFamily="50" charset="0"/>
                        </a:rPr>
                        <a:t>Large-Cap Value</a:t>
                      </a:r>
                    </a:p>
                    <a:p>
                      <a:pPr algn="ctr" fontAlgn="b"/>
                      <a:r>
                        <a:rPr lang="en-US" sz="600" b="0" i="0" u="none" strike="noStrike">
                          <a:solidFill>
                            <a:schemeClr val="bg1"/>
                          </a:solidFill>
                          <a:effectLst/>
                          <a:latin typeface="Gotham Medium" pitchFamily="50" charset="0"/>
                        </a:rPr>
                        <a:t>32.53%</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a:solidFill>
                            <a:schemeClr val="bg1"/>
                          </a:solidFill>
                          <a:effectLst/>
                          <a:latin typeface="Gotham Medium" pitchFamily="50" charset="0"/>
                        </a:rPr>
                        <a:t>Small-Cap Growth</a:t>
                      </a:r>
                    </a:p>
                    <a:p>
                      <a:pPr algn="ctr" fontAlgn="b"/>
                      <a:r>
                        <a:rPr lang="en-US" sz="600" b="0" i="0" u="none" strike="noStrike">
                          <a:solidFill>
                            <a:schemeClr val="bg1"/>
                          </a:solidFill>
                          <a:effectLst/>
                          <a:latin typeface="Gotham Medium" pitchFamily="50" charset="0"/>
                        </a:rPr>
                        <a:t>5.60%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a:solidFill>
                            <a:schemeClr val="bg1"/>
                          </a:solidFill>
                          <a:effectLst/>
                          <a:latin typeface="Gotham Medium" pitchFamily="50" charset="0"/>
                        </a:rPr>
                        <a:t>Small-Cap Growth</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a:solidFill>
                            <a:schemeClr val="bg1"/>
                          </a:solidFill>
                          <a:effectLst/>
                          <a:latin typeface="Gotham Medium" pitchFamily="50" charset="0"/>
                        </a:rPr>
                        <a:t>-1.38%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dirty="0">
                          <a:solidFill>
                            <a:schemeClr val="bg1"/>
                          </a:solidFill>
                          <a:effectLst/>
                          <a:latin typeface="Gotham Medium" pitchFamily="50" charset="0"/>
                        </a:rPr>
                        <a:t>Large-Cap Growth</a:t>
                      </a:r>
                    </a:p>
                    <a:p>
                      <a:pPr algn="ctr" fontAlgn="b"/>
                      <a:r>
                        <a:rPr lang="en-US" sz="600" b="0" i="0" u="none" strike="noStrike" dirty="0">
                          <a:solidFill>
                            <a:schemeClr val="bg1"/>
                          </a:solidFill>
                          <a:effectLst/>
                          <a:latin typeface="Gotham Medium" pitchFamily="50" charset="0"/>
                        </a:rPr>
                        <a:t>7.08%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35D67"/>
                    </a:solidFill>
                  </a:tcPr>
                </a:tc>
                <a:tc>
                  <a:txBody>
                    <a:bodyPr/>
                    <a:lstStyle/>
                    <a:p>
                      <a:pPr algn="ctr" fontAlgn="b"/>
                      <a:r>
                        <a:rPr lang="en-US" sz="600" b="0" i="0" u="none" strike="noStrike" dirty="0">
                          <a:solidFill>
                            <a:schemeClr val="bg1"/>
                          </a:solidFill>
                          <a:effectLst/>
                          <a:latin typeface="Gotham Medium" pitchFamily="50" charset="0"/>
                        </a:rPr>
                        <a:t>Mid-Cap Value</a:t>
                      </a:r>
                    </a:p>
                    <a:p>
                      <a:pPr algn="ctr" fontAlgn="b"/>
                      <a:r>
                        <a:rPr lang="en-US" sz="600" b="0" i="0" u="none" strike="noStrike" dirty="0">
                          <a:solidFill>
                            <a:schemeClr val="bg1"/>
                          </a:solidFill>
                          <a:effectLst/>
                          <a:latin typeface="Gotham Medium" pitchFamily="50" charset="0"/>
                        </a:rPr>
                        <a:t>13.34%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42856"/>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Small-Cap</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Growth</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-9.31%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dirty="0">
                          <a:solidFill>
                            <a:schemeClr val="bg1"/>
                          </a:solidFill>
                          <a:effectLst/>
                          <a:latin typeface="Gotham Medium" pitchFamily="50" charset="0"/>
                        </a:rPr>
                        <a:t>International Equities</a:t>
                      </a:r>
                    </a:p>
                    <a:p>
                      <a:pPr algn="ctr" fontAlgn="b"/>
                      <a:r>
                        <a:rPr lang="en-US" sz="600" b="0" i="0" u="none" strike="noStrike" dirty="0">
                          <a:solidFill>
                            <a:schemeClr val="bg1"/>
                          </a:solidFill>
                          <a:effectLst/>
                          <a:latin typeface="Gotham Medium" pitchFamily="50" charset="0"/>
                        </a:rPr>
                        <a:t>22.66%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59483"/>
                    </a:solidFill>
                  </a:tcPr>
                </a:tc>
                <a:tc>
                  <a:txBody>
                    <a:bodyPr/>
                    <a:lstStyle/>
                    <a:p>
                      <a:pPr algn="ctr" fontAlgn="b"/>
                      <a:r>
                        <a:rPr lang="en-US" sz="600" b="0" i="0" u="none" strike="noStrike" dirty="0">
                          <a:solidFill>
                            <a:schemeClr val="bg1"/>
                          </a:solidFill>
                          <a:effectLst/>
                          <a:latin typeface="Gotham Medium" pitchFamily="50" charset="0"/>
                        </a:rPr>
                        <a:t>Mid-Cap Value</a:t>
                      </a:r>
                    </a:p>
                    <a:p>
                      <a:pPr algn="ctr" fontAlgn="b"/>
                      <a:r>
                        <a:rPr lang="en-US" sz="600" b="0" i="0" u="none" strike="noStrike" dirty="0">
                          <a:solidFill>
                            <a:schemeClr val="bg1"/>
                          </a:solidFill>
                          <a:effectLst/>
                          <a:latin typeface="Gotham Medium" pitchFamily="50" charset="0"/>
                        </a:rPr>
                        <a:t>4.96%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dirty="0">
                          <a:solidFill>
                            <a:schemeClr val="bg1"/>
                          </a:solidFill>
                          <a:effectLst/>
                          <a:latin typeface="Gotham Medium" pitchFamily="50" charset="0"/>
                        </a:rPr>
                        <a:t>International Equities</a:t>
                      </a:r>
                    </a:p>
                    <a:p>
                      <a:pPr algn="ctr" fontAlgn="b"/>
                      <a:r>
                        <a:rPr lang="en-US" sz="600" b="0" i="0" u="none" strike="noStrike" dirty="0">
                          <a:solidFill>
                            <a:schemeClr val="bg1"/>
                          </a:solidFill>
                          <a:effectLst/>
                          <a:latin typeface="Gotham Medium" pitchFamily="50" charset="0"/>
                        </a:rPr>
                        <a:t>11.78%</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59483"/>
                    </a:solidFill>
                  </a:tcPr>
                </a:tc>
                <a:extLst>
                  <a:ext uri="{0D108BD9-81ED-4DB2-BD59-A6C34878D82A}">
                    <a16:rowId xmlns:a16="http://schemas.microsoft.com/office/drawing/2014/main" val="10006"/>
                  </a:ext>
                </a:extLst>
              </a:tr>
              <a:tr h="478369">
                <a:tc>
                  <a:txBody>
                    <a:bodyPr/>
                    <a:lstStyle/>
                    <a:p>
                      <a:pPr algn="ctr" fontAlgn="b"/>
                      <a:r>
                        <a:rPr lang="en-US" sz="600" b="0" i="0" u="none" strike="noStrike">
                          <a:solidFill>
                            <a:schemeClr val="bg1"/>
                          </a:solidFill>
                          <a:effectLst/>
                          <a:latin typeface="Gotham Medium" pitchFamily="50" charset="0"/>
                        </a:rPr>
                        <a:t>Small-Cap Growth</a:t>
                      </a:r>
                    </a:p>
                    <a:p>
                      <a:pPr algn="ctr" fontAlgn="b"/>
                      <a:r>
                        <a:rPr lang="en-US" sz="600" b="0" i="0" u="none" strike="noStrike">
                          <a:solidFill>
                            <a:schemeClr val="bg1"/>
                          </a:solidFill>
                          <a:effectLst/>
                          <a:latin typeface="Gotham Medium" pitchFamily="50" charset="0"/>
                        </a:rPr>
                        <a:t>-38.54%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a:solidFill>
                            <a:schemeClr val="bg1"/>
                          </a:solidFill>
                          <a:effectLst/>
                          <a:latin typeface="Gotham Medium" pitchFamily="50" charset="0"/>
                        </a:rPr>
                        <a:t>Large-Cap Value</a:t>
                      </a:r>
                    </a:p>
                    <a:p>
                      <a:pPr algn="ctr" fontAlgn="b"/>
                      <a:r>
                        <a:rPr lang="en-US" sz="600" b="0" i="0" u="none" strike="noStrike">
                          <a:solidFill>
                            <a:schemeClr val="bg1"/>
                          </a:solidFill>
                          <a:effectLst/>
                          <a:latin typeface="Gotham Medium" pitchFamily="50" charset="0"/>
                        </a:rPr>
                        <a:t>19.69%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a:solidFill>
                            <a:schemeClr val="bg1"/>
                          </a:solidFill>
                          <a:effectLst/>
                          <a:latin typeface="Gotham Medium" pitchFamily="50" charset="0"/>
                        </a:rPr>
                        <a:t>International Equities</a:t>
                      </a:r>
                    </a:p>
                    <a:p>
                      <a:pPr algn="ctr" fontAlgn="b"/>
                      <a:r>
                        <a:rPr lang="en-US" sz="600" b="0" i="0" u="none" strike="noStrike">
                          <a:solidFill>
                            <a:schemeClr val="bg1"/>
                          </a:solidFill>
                          <a:effectLst/>
                          <a:latin typeface="Gotham Medium" pitchFamily="50" charset="0"/>
                        </a:rPr>
                        <a:t>8.21%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49483"/>
                    </a:solidFill>
                  </a:tcPr>
                </a:tc>
                <a:tc>
                  <a:txBody>
                    <a:bodyPr/>
                    <a:lstStyle/>
                    <a:p>
                      <a:pPr algn="ctr" fontAlgn="b"/>
                      <a:r>
                        <a:rPr lang="en-US" sz="600" b="0" i="0" u="none" strike="noStrike">
                          <a:solidFill>
                            <a:schemeClr val="bg1"/>
                          </a:solidFill>
                          <a:effectLst/>
                          <a:latin typeface="Gotham Medium" pitchFamily="50" charset="0"/>
                        </a:rPr>
                        <a:t>Small-Cap Growth</a:t>
                      </a:r>
                    </a:p>
                    <a:p>
                      <a:pPr algn="ctr" fontAlgn="b"/>
                      <a:r>
                        <a:rPr lang="en-US" sz="600" b="0" i="0" u="none" strike="noStrike">
                          <a:solidFill>
                            <a:schemeClr val="bg1"/>
                          </a:solidFill>
                          <a:effectLst/>
                          <a:latin typeface="Gotham Medium" pitchFamily="50" charset="0"/>
                        </a:rPr>
                        <a:t>-2.91%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a:solidFill>
                            <a:schemeClr val="bg1"/>
                          </a:solidFill>
                          <a:effectLst/>
                          <a:latin typeface="Gotham Medium" pitchFamily="50" charset="0"/>
                        </a:rPr>
                        <a:t>Small-Cap Growth</a:t>
                      </a:r>
                    </a:p>
                    <a:p>
                      <a:pPr algn="ctr" fontAlgn="b"/>
                      <a:r>
                        <a:rPr lang="en-US" sz="600" b="0" i="0" u="none" strike="noStrike">
                          <a:solidFill>
                            <a:schemeClr val="bg1"/>
                          </a:solidFill>
                          <a:effectLst/>
                          <a:latin typeface="Gotham Medium" pitchFamily="50" charset="0"/>
                        </a:rPr>
                        <a:t>14.59%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tc>
                  <a:txBody>
                    <a:bodyPr/>
                    <a:lstStyle/>
                    <a:p>
                      <a:pPr algn="ctr" fontAlgn="b"/>
                      <a:r>
                        <a:rPr lang="en-US" sz="600" b="0" i="0" u="none" strike="noStrike">
                          <a:solidFill>
                            <a:schemeClr val="bg1"/>
                          </a:solidFill>
                          <a:effectLst/>
                          <a:latin typeface="Gotham Medium" pitchFamily="50" charset="0"/>
                        </a:rPr>
                        <a:t>International Equities</a:t>
                      </a:r>
                    </a:p>
                    <a:p>
                      <a:pPr algn="ctr" fontAlgn="b"/>
                      <a:r>
                        <a:rPr lang="en-US" sz="600" b="0" i="0" u="none" strike="noStrike">
                          <a:solidFill>
                            <a:schemeClr val="bg1"/>
                          </a:solidFill>
                          <a:effectLst/>
                          <a:latin typeface="Gotham Medium" pitchFamily="50" charset="0"/>
                        </a:rPr>
                        <a:t>23.29%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49483"/>
                    </a:solidFill>
                  </a:tcPr>
                </a:tc>
                <a:tc>
                  <a:txBody>
                    <a:bodyPr/>
                    <a:lstStyle/>
                    <a:p>
                      <a:pPr algn="ctr" fontAlgn="b"/>
                      <a:r>
                        <a:rPr lang="en-US" sz="600" b="0" i="0" u="none" strike="noStrike">
                          <a:solidFill>
                            <a:schemeClr val="bg1"/>
                          </a:solidFill>
                          <a:effectLst/>
                          <a:latin typeface="Gotham Medium" pitchFamily="50" charset="0"/>
                        </a:rPr>
                        <a:t>Small-Cap Value</a:t>
                      </a:r>
                    </a:p>
                    <a:p>
                      <a:pPr algn="ctr" fontAlgn="b"/>
                      <a:r>
                        <a:rPr lang="en-US" sz="600" b="0" i="0" u="none" strike="noStrike">
                          <a:solidFill>
                            <a:schemeClr val="bg1"/>
                          </a:solidFill>
                          <a:effectLst/>
                          <a:latin typeface="Gotham Medium" pitchFamily="50" charset="0"/>
                        </a:rPr>
                        <a:t>4.22%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dirty="0">
                          <a:solidFill>
                            <a:schemeClr val="bg1"/>
                          </a:solidFill>
                          <a:effectLst/>
                          <a:latin typeface="Gotham Medium" pitchFamily="50" charset="0"/>
                        </a:rPr>
                        <a:t>Large-Cap</a:t>
                      </a:r>
                      <a:r>
                        <a:rPr lang="en-US" sz="600" b="0" i="0" u="none" strike="noStrike" baseline="0" dirty="0">
                          <a:solidFill>
                            <a:schemeClr val="bg1"/>
                          </a:solidFill>
                          <a:effectLst/>
                          <a:latin typeface="Gotham Medium" pitchFamily="50" charset="0"/>
                        </a:rPr>
                        <a:t> Value</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-3.83%</a:t>
                      </a:r>
                      <a:endParaRPr lang="en-US" sz="600" b="0" i="0" u="none" strike="noStrike" dirty="0">
                        <a:solidFill>
                          <a:schemeClr val="bg1"/>
                        </a:solidFill>
                        <a:effectLst/>
                        <a:latin typeface="Gotham Medium" pitchFamily="50" charset="0"/>
                      </a:endParaRP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E"/>
                    </a:solidFill>
                  </a:tcPr>
                </a:tc>
                <a:tc>
                  <a:txBody>
                    <a:bodyPr/>
                    <a:lstStyle/>
                    <a:p>
                      <a:pPr algn="ctr" fontAlgn="b"/>
                      <a:r>
                        <a:rPr lang="en-US" sz="600" b="0" i="0" u="none" strike="noStrike" dirty="0">
                          <a:solidFill>
                            <a:schemeClr val="bg1"/>
                          </a:solidFill>
                          <a:effectLst/>
                          <a:latin typeface="Gotham Medium" pitchFamily="50" charset="0"/>
                        </a:rPr>
                        <a:t>Fixed </a:t>
                      </a:r>
                      <a:br>
                        <a:rPr lang="en-US" sz="600" b="0" i="0" u="none" strike="noStrike" dirty="0">
                          <a:solidFill>
                            <a:schemeClr val="bg1"/>
                          </a:solidFill>
                          <a:effectLst/>
                          <a:latin typeface="Gotham Medium" pitchFamily="50" charset="0"/>
                        </a:rPr>
                      </a:br>
                      <a:r>
                        <a:rPr lang="en-US" sz="600" b="0" i="0" u="none" strike="noStrike" dirty="0">
                          <a:solidFill>
                            <a:schemeClr val="bg1"/>
                          </a:solidFill>
                          <a:effectLst/>
                          <a:latin typeface="Gotham Medium" pitchFamily="50" charset="0"/>
                        </a:rPr>
                        <a:t>Income</a:t>
                      </a:r>
                      <a:endParaRPr lang="en-US" sz="600" b="0" i="0" u="none" strike="noStrike" baseline="0" dirty="0">
                        <a:solidFill>
                          <a:schemeClr val="bg1"/>
                        </a:solidFill>
                        <a:effectLst/>
                        <a:latin typeface="Gotham Medium" pitchFamily="50" charset="0"/>
                      </a:endParaRPr>
                    </a:p>
                    <a:p>
                      <a:pPr algn="ctr" fontAlgn="b"/>
                      <a:r>
                        <a:rPr lang="en-US" sz="600" b="0" i="0" u="none" strike="noStrike" dirty="0">
                          <a:solidFill>
                            <a:schemeClr val="bg1"/>
                          </a:solidFill>
                          <a:effectLst/>
                          <a:latin typeface="Gotham Medium" pitchFamily="50" charset="0"/>
                        </a:rPr>
                        <a:t>2.65%</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dirty="0">
                          <a:solidFill>
                            <a:schemeClr val="bg1"/>
                          </a:solidFill>
                          <a:effectLst/>
                          <a:latin typeface="Gotham Medium" pitchFamily="50" charset="0"/>
                        </a:rPr>
                        <a:t>Small-Cap Value</a:t>
                      </a:r>
                    </a:p>
                    <a:p>
                      <a:pPr algn="ctr" fontAlgn="b"/>
                      <a:r>
                        <a:rPr lang="en-US" sz="600" b="0" i="0" u="none" strike="noStrike" dirty="0">
                          <a:solidFill>
                            <a:schemeClr val="bg1"/>
                          </a:solidFill>
                          <a:effectLst/>
                          <a:latin typeface="Gotham Medium" pitchFamily="50" charset="0"/>
                        </a:rPr>
                        <a:t>7.84%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dirty="0">
                          <a:solidFill>
                            <a:schemeClr val="bg1"/>
                          </a:solidFill>
                          <a:effectLst/>
                          <a:latin typeface="Gotham Medium" pitchFamily="50" charset="0"/>
                        </a:rPr>
                        <a:t>Mid-Cap Value</a:t>
                      </a:r>
                    </a:p>
                    <a:p>
                      <a:pPr algn="ctr" fontAlgn="b"/>
                      <a:r>
                        <a:rPr lang="en-US" sz="600" b="0" i="0" u="none" strike="noStrike" dirty="0">
                          <a:solidFill>
                            <a:schemeClr val="bg1"/>
                          </a:solidFill>
                          <a:effectLst/>
                          <a:latin typeface="Gotham Medium" pitchFamily="50" charset="0"/>
                        </a:rPr>
                        <a:t>-12.29%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dirty="0">
                          <a:solidFill>
                            <a:schemeClr val="bg1"/>
                          </a:solidFill>
                          <a:effectLst/>
                          <a:latin typeface="Gotham Medium" pitchFamily="50" charset="0"/>
                        </a:rPr>
                        <a:t>Small-Cap Value</a:t>
                      </a:r>
                    </a:p>
                    <a:p>
                      <a:pPr algn="ctr" fontAlgn="b"/>
                      <a:r>
                        <a:rPr lang="en-US" sz="600" b="0" i="0" u="none" strike="noStrike" dirty="0">
                          <a:solidFill>
                            <a:schemeClr val="bg1"/>
                          </a:solidFill>
                          <a:effectLst/>
                          <a:latin typeface="Gotham Medium" pitchFamily="50" charset="0"/>
                        </a:rPr>
                        <a:t>22.39%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dirty="0">
                          <a:solidFill>
                            <a:schemeClr val="bg1"/>
                          </a:solidFill>
                          <a:effectLst/>
                          <a:latin typeface="Gotham Medium" pitchFamily="50" charset="0"/>
                        </a:rPr>
                        <a:t>Small-Cap Value</a:t>
                      </a:r>
                    </a:p>
                    <a:p>
                      <a:pPr algn="ctr" fontAlgn="b"/>
                      <a:r>
                        <a:rPr lang="en-US" sz="600" b="0" i="0" u="none" strike="noStrike" dirty="0">
                          <a:solidFill>
                            <a:schemeClr val="bg1"/>
                          </a:solidFill>
                          <a:effectLst/>
                          <a:latin typeface="Gotham Medium" pitchFamily="50" charset="0"/>
                        </a:rPr>
                        <a:t>4.63%</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Small-Cap</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Growth</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dirty="0">
                          <a:solidFill>
                            <a:schemeClr val="bg1"/>
                          </a:solidFill>
                          <a:effectLst/>
                          <a:latin typeface="Gotham Medium" pitchFamily="50" charset="0"/>
                        </a:rPr>
                        <a:t>2.83%</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437B"/>
                    </a:solidFill>
                  </a:tcPr>
                </a:tc>
                <a:extLst>
                  <a:ext uri="{0D108BD9-81ED-4DB2-BD59-A6C34878D82A}">
                    <a16:rowId xmlns:a16="http://schemas.microsoft.com/office/drawing/2014/main" val="10007"/>
                  </a:ext>
                </a:extLst>
              </a:tr>
              <a:tr h="478369">
                <a:tc>
                  <a:txBody>
                    <a:bodyPr/>
                    <a:lstStyle/>
                    <a:p>
                      <a:pPr algn="ctr" fontAlgn="b"/>
                      <a:r>
                        <a:rPr lang="en-US" sz="600" b="0" i="0" u="none" strike="noStrike">
                          <a:solidFill>
                            <a:schemeClr val="bg1"/>
                          </a:solidFill>
                          <a:effectLst/>
                          <a:latin typeface="Gotham Medium" pitchFamily="50" charset="0"/>
                        </a:rPr>
                        <a:t>International Equities</a:t>
                      </a:r>
                    </a:p>
                    <a:p>
                      <a:pPr algn="ctr" fontAlgn="b"/>
                      <a:r>
                        <a:rPr lang="en-US" sz="600" b="0" i="0" u="none" strike="noStrike">
                          <a:solidFill>
                            <a:schemeClr val="bg1"/>
                          </a:solidFill>
                          <a:effectLst/>
                          <a:latin typeface="Gotham Medium" pitchFamily="50" charset="0"/>
                        </a:rPr>
                        <a:t>-43.06%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49483"/>
                    </a:solidFill>
                  </a:tcPr>
                </a:tc>
                <a:tc>
                  <a:txBody>
                    <a:bodyPr/>
                    <a:lstStyle/>
                    <a:p>
                      <a:pPr algn="ctr" fontAlgn="b"/>
                      <a:r>
                        <a:rPr lang="en-US" sz="600" b="0" i="0" u="none" strike="noStrike">
                          <a:solidFill>
                            <a:schemeClr val="bg1"/>
                          </a:solidFill>
                          <a:effectLst/>
                          <a:latin typeface="Gotham Medium" pitchFamily="50" charset="0"/>
                        </a:rPr>
                        <a:t>Fixed </a:t>
                      </a:r>
                      <a:br>
                        <a:rPr lang="en-US" sz="600" b="0" i="0" u="none" strike="noStrike">
                          <a:solidFill>
                            <a:schemeClr val="bg1"/>
                          </a:solidFill>
                          <a:effectLst/>
                          <a:latin typeface="Gotham Medium" pitchFamily="50" charset="0"/>
                        </a:rPr>
                      </a:br>
                      <a:r>
                        <a:rPr lang="en-US" sz="600" b="0" i="0" u="none" strike="noStrike">
                          <a:solidFill>
                            <a:schemeClr val="bg1"/>
                          </a:solidFill>
                          <a:effectLst/>
                          <a:latin typeface="Gotham Medium" pitchFamily="50" charset="0"/>
                        </a:rPr>
                        <a:t>Income</a:t>
                      </a:r>
                    </a:p>
                    <a:p>
                      <a:pPr algn="ctr" fontAlgn="b"/>
                      <a:r>
                        <a:rPr lang="en-US" sz="600" b="0" i="0" u="none" strike="noStrike">
                          <a:solidFill>
                            <a:schemeClr val="bg1"/>
                          </a:solidFill>
                          <a:effectLst/>
                          <a:latin typeface="Gotham Medium" pitchFamily="50" charset="0"/>
                        </a:rPr>
                        <a:t>5.24%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a:solidFill>
                            <a:schemeClr val="bg1"/>
                          </a:solidFill>
                          <a:effectLst/>
                          <a:latin typeface="Gotham Medium" pitchFamily="50" charset="0"/>
                        </a:rPr>
                        <a:t>Fixed </a:t>
                      </a:r>
                      <a:br>
                        <a:rPr lang="en-US" sz="600" b="0" i="0" u="none" strike="noStrike">
                          <a:solidFill>
                            <a:schemeClr val="bg1"/>
                          </a:solidFill>
                          <a:effectLst/>
                          <a:latin typeface="Gotham Medium" pitchFamily="50" charset="0"/>
                        </a:rPr>
                      </a:br>
                      <a:r>
                        <a:rPr lang="en-US" sz="600" b="0" i="0" u="none" strike="noStrike">
                          <a:solidFill>
                            <a:schemeClr val="bg1"/>
                          </a:solidFill>
                          <a:effectLst/>
                          <a:latin typeface="Gotham Medium" pitchFamily="50" charset="0"/>
                        </a:rPr>
                        <a:t>Income</a:t>
                      </a:r>
                    </a:p>
                    <a:p>
                      <a:pPr algn="ctr" fontAlgn="b"/>
                      <a:r>
                        <a:rPr lang="en-US" sz="600" b="0" i="0" u="none" strike="noStrike">
                          <a:solidFill>
                            <a:schemeClr val="bg1"/>
                          </a:solidFill>
                          <a:effectLst/>
                          <a:latin typeface="Gotham Medium" pitchFamily="50" charset="0"/>
                        </a:rPr>
                        <a:t>5.89%</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a:solidFill>
                            <a:schemeClr val="bg1"/>
                          </a:solidFill>
                          <a:effectLst/>
                          <a:latin typeface="Gotham Medium" pitchFamily="50" charset="0"/>
                        </a:rPr>
                        <a:t>Small-Cap Value</a:t>
                      </a:r>
                    </a:p>
                    <a:p>
                      <a:pPr algn="ctr" fontAlgn="b"/>
                      <a:r>
                        <a:rPr lang="en-US" sz="600" b="0" i="0" u="none" strike="noStrike">
                          <a:solidFill>
                            <a:schemeClr val="bg1"/>
                          </a:solidFill>
                          <a:effectLst/>
                          <a:latin typeface="Gotham Medium" pitchFamily="50" charset="0"/>
                        </a:rPr>
                        <a:t>-5.50%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a:solidFill>
                            <a:schemeClr val="bg1"/>
                          </a:solidFill>
                          <a:effectLst/>
                          <a:latin typeface="Gotham Medium" pitchFamily="50" charset="0"/>
                        </a:rPr>
                        <a:t>Fixed </a:t>
                      </a:r>
                      <a:br>
                        <a:rPr lang="en-US" sz="600" b="0" i="0" u="none" strike="noStrike">
                          <a:solidFill>
                            <a:schemeClr val="bg1"/>
                          </a:solidFill>
                          <a:effectLst/>
                          <a:latin typeface="Gotham Medium" pitchFamily="50" charset="0"/>
                        </a:rPr>
                      </a:br>
                      <a:r>
                        <a:rPr lang="en-US" sz="600" b="0" i="0" u="none" strike="noStrike">
                          <a:solidFill>
                            <a:schemeClr val="bg1"/>
                          </a:solidFill>
                          <a:effectLst/>
                          <a:latin typeface="Gotham Medium" pitchFamily="50" charset="0"/>
                        </a:rPr>
                        <a:t>Income</a:t>
                      </a:r>
                    </a:p>
                    <a:p>
                      <a:pPr algn="ctr" fontAlgn="b"/>
                      <a:r>
                        <a:rPr lang="en-US" sz="600" b="0" i="0" u="none" strike="noStrike">
                          <a:solidFill>
                            <a:schemeClr val="bg1"/>
                          </a:solidFill>
                          <a:effectLst/>
                          <a:latin typeface="Gotham Medium" pitchFamily="50" charset="0"/>
                        </a:rPr>
                        <a:t>4.22%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a:solidFill>
                            <a:schemeClr val="bg1"/>
                          </a:solidFill>
                          <a:effectLst/>
                          <a:latin typeface="Gotham Medium" pitchFamily="50" charset="0"/>
                        </a:rPr>
                        <a:t>Cash</a:t>
                      </a:r>
                    </a:p>
                    <a:p>
                      <a:pPr algn="ctr" fontAlgn="b"/>
                      <a:r>
                        <a:rPr lang="en-US" sz="600" b="0" i="0" u="none" strike="noStrike">
                          <a:solidFill>
                            <a:schemeClr val="bg1"/>
                          </a:solidFill>
                          <a:effectLst/>
                          <a:latin typeface="Gotham Medium" pitchFamily="50" charset="0"/>
                        </a:rPr>
                        <a:t>0.07%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1E41"/>
                    </a:solidFill>
                  </a:tcPr>
                </a:tc>
                <a:tc>
                  <a:txBody>
                    <a:bodyPr/>
                    <a:lstStyle/>
                    <a:p>
                      <a:pPr algn="ctr" fontAlgn="b"/>
                      <a:r>
                        <a:rPr lang="en-US" sz="600" b="0" i="0" u="none" strike="noStrike">
                          <a:solidFill>
                            <a:schemeClr val="bg1"/>
                          </a:solidFill>
                          <a:effectLst/>
                          <a:latin typeface="Gotham Medium" pitchFamily="50" charset="0"/>
                        </a:rPr>
                        <a:t>Cash</a:t>
                      </a:r>
                    </a:p>
                    <a:p>
                      <a:pPr algn="ctr" fontAlgn="b"/>
                      <a:r>
                        <a:rPr lang="en-US" sz="600" b="0" i="0" u="none" strike="noStrike">
                          <a:solidFill>
                            <a:schemeClr val="bg1"/>
                          </a:solidFill>
                          <a:effectLst/>
                          <a:latin typeface="Gotham Medium" pitchFamily="50" charset="0"/>
                        </a:rPr>
                        <a:t>0.03%</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1E41"/>
                    </a:solidFill>
                  </a:tcPr>
                </a:tc>
                <a:tc>
                  <a:txBody>
                    <a:bodyPr/>
                    <a:lstStyle/>
                    <a:p>
                      <a:pPr algn="ctr" fontAlgn="b"/>
                      <a:r>
                        <a:rPr lang="en-US" sz="600" b="0" i="0" u="none" strike="noStrike">
                          <a:solidFill>
                            <a:schemeClr val="bg1"/>
                          </a:solidFill>
                          <a:effectLst/>
                          <a:latin typeface="Gotham Medium" pitchFamily="50" charset="0"/>
                        </a:rPr>
                        <a:t>Mid-Cap Value</a:t>
                      </a:r>
                    </a:p>
                    <a:p>
                      <a:pPr algn="ctr" fontAlgn="b"/>
                      <a:r>
                        <a:rPr lang="en-US" sz="600" b="0" i="0" u="none" strike="noStrike">
                          <a:solidFill>
                            <a:schemeClr val="bg1"/>
                          </a:solidFill>
                          <a:effectLst/>
                          <a:latin typeface="Gotham Medium" pitchFamily="50" charset="0"/>
                        </a:rPr>
                        <a:t>-4.78%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856"/>
                    </a:solidFill>
                  </a:tcPr>
                </a:tc>
                <a:tc>
                  <a:txBody>
                    <a:bodyPr/>
                    <a:lstStyle/>
                    <a:p>
                      <a:pPr algn="ctr" fontAlgn="b"/>
                      <a:r>
                        <a:rPr lang="en-US" sz="600" b="0" i="0" u="none" strike="noStrike" dirty="0">
                          <a:solidFill>
                            <a:schemeClr val="bg1"/>
                          </a:solidFill>
                          <a:effectLst/>
                          <a:latin typeface="Gotham Medium" pitchFamily="50" charset="0"/>
                        </a:rPr>
                        <a:t>International Equities</a:t>
                      </a:r>
                    </a:p>
                    <a:p>
                      <a:pPr algn="ctr" fontAlgn="b"/>
                      <a:r>
                        <a:rPr lang="en-US" sz="600" b="0" i="0" u="none" strike="noStrike" dirty="0">
                          <a:solidFill>
                            <a:schemeClr val="bg1"/>
                          </a:solidFill>
                          <a:effectLst/>
                          <a:latin typeface="Gotham Medium" pitchFamily="50" charset="0"/>
                        </a:rPr>
                        <a:t>1.51%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59483"/>
                    </a:solidFill>
                  </a:tcPr>
                </a:tc>
                <a:tc>
                  <a:txBody>
                    <a:bodyPr/>
                    <a:lstStyle/>
                    <a:p>
                      <a:pPr algn="ctr" fontAlgn="b"/>
                      <a:r>
                        <a:rPr lang="en-US" sz="600" b="0" i="0" u="none" strike="noStrike" dirty="0">
                          <a:solidFill>
                            <a:schemeClr val="bg1"/>
                          </a:solidFill>
                          <a:effectLst/>
                          <a:latin typeface="Gotham Medium" pitchFamily="50" charset="0"/>
                        </a:rPr>
                        <a:t>Fixed </a:t>
                      </a:r>
                      <a:br>
                        <a:rPr lang="en-US" sz="600" b="0" i="0" u="none" strike="noStrike" dirty="0">
                          <a:solidFill>
                            <a:schemeClr val="bg1"/>
                          </a:solidFill>
                          <a:effectLst/>
                          <a:latin typeface="Gotham Medium" pitchFamily="50" charset="0"/>
                        </a:rPr>
                      </a:br>
                      <a:r>
                        <a:rPr lang="en-US" sz="600" b="0" i="0" u="none" strike="noStrike" dirty="0">
                          <a:solidFill>
                            <a:schemeClr val="bg1"/>
                          </a:solidFill>
                          <a:effectLst/>
                          <a:latin typeface="Gotham Medium" pitchFamily="50" charset="0"/>
                        </a:rPr>
                        <a:t>Income</a:t>
                      </a:r>
                      <a:endParaRPr lang="en-US" sz="600" b="0" i="0" u="none" strike="noStrike" baseline="0" dirty="0">
                        <a:solidFill>
                          <a:schemeClr val="bg1"/>
                        </a:solidFill>
                        <a:effectLst/>
                        <a:latin typeface="Gotham Medium" pitchFamily="50" charset="0"/>
                      </a:endParaRPr>
                    </a:p>
                    <a:p>
                      <a:pPr algn="ctr" fontAlgn="b"/>
                      <a:r>
                        <a:rPr lang="en-US" sz="600" b="0" i="0" u="none" strike="noStrike" dirty="0">
                          <a:solidFill>
                            <a:schemeClr val="bg1"/>
                          </a:solidFill>
                          <a:effectLst/>
                          <a:latin typeface="Gotham Medium" pitchFamily="50" charset="0"/>
                        </a:rPr>
                        <a:t>3.54%</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dirty="0">
                          <a:solidFill>
                            <a:schemeClr val="bg1"/>
                          </a:solidFill>
                          <a:effectLst/>
                          <a:latin typeface="Gotham Medium" pitchFamily="50" charset="0"/>
                        </a:rPr>
                        <a:t>Small-Cap Value</a:t>
                      </a:r>
                    </a:p>
                    <a:p>
                      <a:pPr algn="ctr" fontAlgn="b"/>
                      <a:r>
                        <a:rPr lang="en-US" sz="600" b="0" i="0" u="none" strike="noStrike" dirty="0">
                          <a:solidFill>
                            <a:schemeClr val="bg1"/>
                          </a:solidFill>
                          <a:effectLst/>
                          <a:latin typeface="Gotham Medium" pitchFamily="50" charset="0"/>
                        </a:rPr>
                        <a:t>-12.86%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B4E5"/>
                    </a:solidFill>
                  </a:tcPr>
                </a:tc>
                <a:tc>
                  <a:txBody>
                    <a:bodyPr/>
                    <a:lstStyle/>
                    <a:p>
                      <a:pPr algn="ctr" fontAlgn="b"/>
                      <a:r>
                        <a:rPr lang="en-US" sz="600" b="0" i="0" u="none" strike="noStrike" dirty="0">
                          <a:solidFill>
                            <a:schemeClr val="bg1"/>
                          </a:solidFill>
                          <a:effectLst/>
                          <a:latin typeface="Gotham Medium" pitchFamily="50" charset="0"/>
                        </a:rPr>
                        <a:t>Fixed </a:t>
                      </a:r>
                      <a:br>
                        <a:rPr lang="en-US" sz="600" b="0" i="0" u="none" strike="noStrike" dirty="0">
                          <a:solidFill>
                            <a:schemeClr val="bg1"/>
                          </a:solidFill>
                          <a:effectLst/>
                          <a:latin typeface="Gotham Medium" pitchFamily="50" charset="0"/>
                        </a:rPr>
                      </a:br>
                      <a:r>
                        <a:rPr lang="en-US" sz="600" b="0" i="0" u="none" strike="noStrike" dirty="0">
                          <a:solidFill>
                            <a:schemeClr val="bg1"/>
                          </a:solidFill>
                          <a:effectLst/>
                          <a:latin typeface="Gotham Medium" pitchFamily="50" charset="0"/>
                        </a:rPr>
                        <a:t>Income</a:t>
                      </a:r>
                      <a:endParaRPr lang="en-US" sz="600" b="0" i="0" u="none" strike="noStrike" baseline="0" dirty="0">
                        <a:solidFill>
                          <a:schemeClr val="bg1"/>
                        </a:solidFill>
                        <a:effectLst/>
                        <a:latin typeface="Gotham Medium" pitchFamily="50" charset="0"/>
                      </a:endParaRPr>
                    </a:p>
                    <a:p>
                      <a:pPr algn="ctr" fontAlgn="b"/>
                      <a:r>
                        <a:rPr lang="en-US" sz="600" b="0" i="0" u="none" strike="noStrike" dirty="0">
                          <a:solidFill>
                            <a:schemeClr val="bg1"/>
                          </a:solidFill>
                          <a:effectLst/>
                          <a:latin typeface="Gotham Medium" pitchFamily="50" charset="0"/>
                        </a:rPr>
                        <a:t>8.72%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B325F"/>
                    </a:solidFill>
                  </a:tcPr>
                </a:tc>
                <a:tc>
                  <a:txBody>
                    <a:bodyPr/>
                    <a:lstStyle/>
                    <a:p>
                      <a:pPr algn="ctr" fontAlgn="b"/>
                      <a:r>
                        <a:rPr lang="en-US" sz="600" b="0" i="0" u="none" strike="noStrike" dirty="0">
                          <a:solidFill>
                            <a:schemeClr val="bg1"/>
                          </a:solidFill>
                          <a:effectLst/>
                          <a:latin typeface="Gotham Medium" pitchFamily="50" charset="0"/>
                        </a:rPr>
                        <a:t>Large-Cap</a:t>
                      </a:r>
                    </a:p>
                    <a:p>
                      <a:pPr algn="ctr" fontAlgn="b"/>
                      <a:r>
                        <a:rPr lang="en-US" sz="600" b="0" i="0" u="none" strike="noStrike" dirty="0">
                          <a:solidFill>
                            <a:schemeClr val="bg1"/>
                          </a:solidFill>
                          <a:effectLst/>
                          <a:latin typeface="Gotham Medium" pitchFamily="50" charset="0"/>
                        </a:rPr>
                        <a:t>Value</a:t>
                      </a:r>
                    </a:p>
                    <a:p>
                      <a:pPr algn="ctr" fontAlgn="b"/>
                      <a:r>
                        <a:rPr lang="en-US" sz="600" b="0" i="0" u="none" strike="noStrike" dirty="0">
                          <a:solidFill>
                            <a:schemeClr val="bg1"/>
                          </a:solidFill>
                          <a:effectLst/>
                          <a:latin typeface="Gotham Medium" pitchFamily="50" charset="0"/>
                        </a:rPr>
                        <a:t>2.80%</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A8AF"/>
                    </a:solidFill>
                  </a:tcPr>
                </a:tc>
                <a:tc>
                  <a:txBody>
                    <a:bodyPr/>
                    <a:lstStyle/>
                    <a:p>
                      <a:pPr algn="ctr" fontAlgn="b"/>
                      <a:r>
                        <a:rPr lang="en-US" sz="600" b="0" i="0" u="none" strike="noStrike" dirty="0">
                          <a:solidFill>
                            <a:schemeClr val="bg1"/>
                          </a:solidFill>
                          <a:effectLst/>
                          <a:latin typeface="Gotham Medium" pitchFamily="50" charset="0"/>
                        </a:rPr>
                        <a:t>Cash</a:t>
                      </a:r>
                    </a:p>
                    <a:p>
                      <a:pPr algn="ctr" fontAlgn="b"/>
                      <a:r>
                        <a:rPr lang="en-US" sz="600" b="0" i="0" u="none" strike="noStrike" dirty="0">
                          <a:solidFill>
                            <a:schemeClr val="bg1"/>
                          </a:solidFill>
                          <a:effectLst/>
                          <a:latin typeface="Gotham Medium" pitchFamily="50" charset="0"/>
                        </a:rPr>
                        <a:t>0.05%</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1E41"/>
                    </a:solidFill>
                  </a:tcPr>
                </a:tc>
                <a:extLst>
                  <a:ext uri="{0D108BD9-81ED-4DB2-BD59-A6C34878D82A}">
                    <a16:rowId xmlns:a16="http://schemas.microsoft.com/office/drawing/2014/main" val="10008"/>
                  </a:ext>
                </a:extLst>
              </a:tr>
              <a:tr h="478369">
                <a:tc>
                  <a:txBody>
                    <a:bodyPr/>
                    <a:lstStyle/>
                    <a:p>
                      <a:pPr algn="ctr" fontAlgn="b"/>
                      <a:r>
                        <a:rPr lang="en-US" sz="600" b="0" i="0" u="none" strike="noStrike" dirty="0">
                          <a:solidFill>
                            <a:schemeClr val="bg1"/>
                          </a:solidFill>
                          <a:effectLst/>
                          <a:latin typeface="Gotham Medium" pitchFamily="50" charset="0"/>
                        </a:rPr>
                        <a:t>Mid-Cap Growth</a:t>
                      </a:r>
                    </a:p>
                    <a:p>
                      <a:pPr algn="ctr" fontAlgn="b"/>
                      <a:r>
                        <a:rPr lang="en-US" sz="600" b="0" i="0" u="none" strike="noStrike" dirty="0">
                          <a:solidFill>
                            <a:schemeClr val="bg1"/>
                          </a:solidFill>
                          <a:effectLst/>
                          <a:latin typeface="Gotham Medium" pitchFamily="50" charset="0"/>
                        </a:rPr>
                        <a:t>-44.32%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44546A"/>
                    </a:solidFill>
                  </a:tcPr>
                </a:tc>
                <a:tc>
                  <a:txBody>
                    <a:bodyPr/>
                    <a:lstStyle/>
                    <a:p>
                      <a:pPr algn="ctr" fontAlgn="b"/>
                      <a:r>
                        <a:rPr lang="en-US" sz="600" b="0" i="0" u="none" strike="noStrike">
                          <a:solidFill>
                            <a:schemeClr val="bg1"/>
                          </a:solidFill>
                          <a:effectLst/>
                          <a:latin typeface="Gotham Medium" pitchFamily="50" charset="0"/>
                        </a:rPr>
                        <a:t>Cash</a:t>
                      </a:r>
                    </a:p>
                    <a:p>
                      <a:pPr algn="ctr" fontAlgn="b"/>
                      <a:r>
                        <a:rPr lang="en-US" sz="600" b="0" i="0" u="none" strike="noStrike">
                          <a:solidFill>
                            <a:schemeClr val="bg1"/>
                          </a:solidFill>
                          <a:effectLst/>
                          <a:latin typeface="Gotham Medium" pitchFamily="50" charset="0"/>
                        </a:rPr>
                        <a:t>0.21%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B1E41"/>
                    </a:solidFill>
                  </a:tcPr>
                </a:tc>
                <a:tc>
                  <a:txBody>
                    <a:bodyPr/>
                    <a:lstStyle/>
                    <a:p>
                      <a:pPr algn="ctr" fontAlgn="b"/>
                      <a:r>
                        <a:rPr lang="en-US" sz="600" b="0" i="0" u="none" strike="noStrike">
                          <a:solidFill>
                            <a:schemeClr val="bg1"/>
                          </a:solidFill>
                          <a:effectLst/>
                          <a:latin typeface="Gotham Medium" pitchFamily="50" charset="0"/>
                        </a:rPr>
                        <a:t>Cash</a:t>
                      </a:r>
                    </a:p>
                    <a:p>
                      <a:pPr algn="ctr" fontAlgn="b"/>
                      <a:r>
                        <a:rPr lang="en-US" sz="600" b="0" i="0" u="none" strike="noStrike">
                          <a:solidFill>
                            <a:schemeClr val="bg1"/>
                          </a:solidFill>
                          <a:effectLst/>
                          <a:latin typeface="Gotham Medium" pitchFamily="50" charset="0"/>
                        </a:rPr>
                        <a:t>0.13%</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B1E41"/>
                    </a:solidFill>
                  </a:tcPr>
                </a:tc>
                <a:tc>
                  <a:txBody>
                    <a:bodyPr/>
                    <a:lstStyle/>
                    <a:p>
                      <a:pPr algn="ctr" fontAlgn="b"/>
                      <a:r>
                        <a:rPr lang="en-US" sz="600" b="0" i="0" u="none" strike="noStrike">
                          <a:solidFill>
                            <a:schemeClr val="bg1"/>
                          </a:solidFill>
                          <a:effectLst/>
                          <a:latin typeface="Gotham Medium" pitchFamily="50" charset="0"/>
                        </a:rPr>
                        <a:t>International Equities</a:t>
                      </a:r>
                    </a:p>
                    <a:p>
                      <a:pPr algn="ctr" fontAlgn="b"/>
                      <a:r>
                        <a:rPr lang="en-US" sz="600" b="0" i="0" u="none" strike="noStrike">
                          <a:solidFill>
                            <a:schemeClr val="bg1"/>
                          </a:solidFill>
                          <a:effectLst/>
                          <a:latin typeface="Gotham Medium" pitchFamily="50" charset="0"/>
                        </a:rPr>
                        <a:t>-11.73%</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49483"/>
                    </a:solidFill>
                  </a:tcPr>
                </a:tc>
                <a:tc>
                  <a:txBody>
                    <a:bodyPr/>
                    <a:lstStyle/>
                    <a:p>
                      <a:pPr algn="ctr" fontAlgn="b"/>
                      <a:r>
                        <a:rPr lang="en-US" sz="600" b="0" i="0" u="none" strike="noStrike">
                          <a:solidFill>
                            <a:schemeClr val="bg1"/>
                          </a:solidFill>
                          <a:effectLst/>
                          <a:latin typeface="Gotham Medium" pitchFamily="50" charset="0"/>
                        </a:rPr>
                        <a:t>Cash</a:t>
                      </a:r>
                    </a:p>
                    <a:p>
                      <a:pPr algn="ctr" fontAlgn="b"/>
                      <a:r>
                        <a:rPr lang="en-US" sz="600" b="0" i="0" u="none" strike="noStrike">
                          <a:solidFill>
                            <a:schemeClr val="bg1"/>
                          </a:solidFill>
                          <a:effectLst/>
                          <a:latin typeface="Gotham Medium" pitchFamily="50" charset="0"/>
                        </a:rPr>
                        <a:t>0.11%</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B1E41"/>
                    </a:solidFill>
                  </a:tcPr>
                </a:tc>
                <a:tc>
                  <a:txBody>
                    <a:bodyPr/>
                    <a:lstStyle/>
                    <a:p>
                      <a:pPr algn="ctr" fontAlgn="b"/>
                      <a:r>
                        <a:rPr lang="en-US" sz="600" b="0" i="0" u="none" strike="noStrike">
                          <a:solidFill>
                            <a:schemeClr val="bg1"/>
                          </a:solidFill>
                          <a:effectLst/>
                          <a:latin typeface="Gotham Medium" pitchFamily="50" charset="0"/>
                        </a:rPr>
                        <a:t>Fixed </a:t>
                      </a:r>
                      <a:br>
                        <a:rPr lang="en-US" sz="600" b="0" i="0" u="none" strike="noStrike">
                          <a:solidFill>
                            <a:schemeClr val="bg1"/>
                          </a:solidFill>
                          <a:effectLst/>
                          <a:latin typeface="Gotham Medium" pitchFamily="50" charset="0"/>
                        </a:rPr>
                      </a:br>
                      <a:r>
                        <a:rPr lang="en-US" sz="600" b="0" i="0" u="none" strike="noStrike">
                          <a:solidFill>
                            <a:schemeClr val="bg1"/>
                          </a:solidFill>
                          <a:effectLst/>
                          <a:latin typeface="Gotham Medium" pitchFamily="50" charset="0"/>
                        </a:rPr>
                        <a:t>Income</a:t>
                      </a:r>
                    </a:p>
                    <a:p>
                      <a:pPr algn="ctr" fontAlgn="b"/>
                      <a:r>
                        <a:rPr lang="en-US" sz="600" b="0" i="0" u="none" strike="noStrike">
                          <a:solidFill>
                            <a:schemeClr val="bg1"/>
                          </a:solidFill>
                          <a:effectLst/>
                          <a:latin typeface="Gotham Medium" pitchFamily="50" charset="0"/>
                        </a:rPr>
                        <a:t>-2.02%</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325F"/>
                    </a:solidFill>
                  </a:tcPr>
                </a:tc>
                <a:tc>
                  <a:txBody>
                    <a:bodyPr/>
                    <a:lstStyle/>
                    <a:p>
                      <a:pPr algn="ctr" fontAlgn="b"/>
                      <a:r>
                        <a:rPr lang="en-US" sz="600" b="0" i="0" u="none" strike="noStrike">
                          <a:solidFill>
                            <a:schemeClr val="bg1"/>
                          </a:solidFill>
                          <a:effectLst/>
                          <a:latin typeface="Gotham Medium" pitchFamily="50" charset="0"/>
                        </a:rPr>
                        <a:t>International</a:t>
                      </a:r>
                      <a:r>
                        <a:rPr lang="en-US" sz="600" b="0" i="0" u="none" strike="noStrike" baseline="0">
                          <a:solidFill>
                            <a:schemeClr val="bg1"/>
                          </a:solidFill>
                          <a:effectLst/>
                          <a:latin typeface="Gotham Medium" pitchFamily="50" charset="0"/>
                        </a:rPr>
                        <a:t> Equities</a:t>
                      </a:r>
                    </a:p>
                    <a:p>
                      <a:pPr algn="ctr" fontAlgn="b"/>
                      <a:r>
                        <a:rPr lang="en-US" sz="600" b="0" i="0" u="none" strike="noStrike" baseline="0">
                          <a:solidFill>
                            <a:schemeClr val="bg1"/>
                          </a:solidFill>
                          <a:effectLst/>
                          <a:latin typeface="Gotham Medium" pitchFamily="50" charset="0"/>
                        </a:rPr>
                        <a:t>-4.48%</a:t>
                      </a:r>
                      <a:endParaRPr lang="en-US" sz="600" b="0" i="0" u="none" strike="noStrike">
                        <a:solidFill>
                          <a:schemeClr val="bg1"/>
                        </a:solidFill>
                        <a:effectLst/>
                        <a:latin typeface="Gotham Medium" pitchFamily="50" charset="0"/>
                      </a:endParaRP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49483"/>
                    </a:solidFill>
                  </a:tcPr>
                </a:tc>
                <a:tc>
                  <a:txBody>
                    <a:bodyPr/>
                    <a:lstStyle/>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a:solidFill>
                            <a:schemeClr val="bg1"/>
                          </a:solidFill>
                          <a:effectLst/>
                          <a:latin typeface="Gotham Medium" pitchFamily="50" charset="0"/>
                        </a:rPr>
                        <a:t>Small</a:t>
                      </a:r>
                      <a:r>
                        <a:rPr lang="en-US" sz="600" b="0" i="0" u="none" strike="noStrike" baseline="0">
                          <a:solidFill>
                            <a:schemeClr val="bg1"/>
                          </a:solidFill>
                          <a:effectLst/>
                          <a:latin typeface="Gotham Medium" pitchFamily="50" charset="0"/>
                        </a:rPr>
                        <a:t>-Cap Value</a:t>
                      </a:r>
                    </a:p>
                    <a:p>
                      <a:pPr marL="0" marR="0" indent="0" algn="ctr" defTabSz="1015495" rtl="0" eaLnBrk="1" fontAlgn="b" latinLnBrk="0" hangingPunct="1">
                        <a:lnSpc>
                          <a:spcPct val="100000"/>
                        </a:lnSpc>
                        <a:spcBef>
                          <a:spcPts val="0"/>
                        </a:spcBef>
                        <a:spcAft>
                          <a:spcPts val="0"/>
                        </a:spcAft>
                        <a:buClrTx/>
                        <a:buSzTx/>
                        <a:buFontTx/>
                        <a:buNone/>
                        <a:tabLst/>
                        <a:defRPr/>
                      </a:pPr>
                      <a:r>
                        <a:rPr lang="en-US" sz="600" b="0" i="0" u="none" strike="noStrike" baseline="0">
                          <a:solidFill>
                            <a:schemeClr val="bg1"/>
                          </a:solidFill>
                          <a:effectLst/>
                          <a:latin typeface="Gotham Medium" pitchFamily="50" charset="0"/>
                        </a:rPr>
                        <a:t>-7.47%</a:t>
                      </a:r>
                      <a:endParaRPr lang="en-US" sz="600" b="0" i="0" u="none" strike="noStrike">
                        <a:solidFill>
                          <a:schemeClr val="bg1"/>
                        </a:solidFill>
                        <a:effectLst/>
                        <a:latin typeface="Gotham Medium" pitchFamily="50" charset="0"/>
                      </a:endParaRP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FB4E5"/>
                    </a:solidFill>
                  </a:tcPr>
                </a:tc>
                <a:tc>
                  <a:txBody>
                    <a:bodyPr/>
                    <a:lstStyle/>
                    <a:p>
                      <a:pPr algn="ctr" fontAlgn="b"/>
                      <a:r>
                        <a:rPr lang="en-US" sz="600" b="0" i="0" u="none" strike="noStrike" dirty="0">
                          <a:solidFill>
                            <a:schemeClr val="bg1"/>
                          </a:solidFill>
                          <a:effectLst/>
                          <a:latin typeface="Gotham Medium" pitchFamily="50" charset="0"/>
                        </a:rPr>
                        <a:t>Cash</a:t>
                      </a:r>
                    </a:p>
                    <a:p>
                      <a:pPr algn="ctr" fontAlgn="b"/>
                      <a:r>
                        <a:rPr lang="en-US" sz="600" b="0" i="0" u="none" strike="noStrike" dirty="0">
                          <a:solidFill>
                            <a:schemeClr val="bg1"/>
                          </a:solidFill>
                          <a:effectLst/>
                          <a:latin typeface="Gotham Medium" pitchFamily="50" charset="0"/>
                        </a:rPr>
                        <a:t>0.33%</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B1E41"/>
                    </a:solidFill>
                  </a:tcPr>
                </a:tc>
                <a:tc>
                  <a:txBody>
                    <a:bodyPr/>
                    <a:lstStyle/>
                    <a:p>
                      <a:pPr algn="ctr" fontAlgn="b"/>
                      <a:r>
                        <a:rPr lang="en-US" sz="600" b="0" i="0" u="none" strike="noStrike" dirty="0">
                          <a:solidFill>
                            <a:schemeClr val="bg1"/>
                          </a:solidFill>
                          <a:effectLst/>
                          <a:latin typeface="Gotham Medium" pitchFamily="50" charset="0"/>
                        </a:rPr>
                        <a:t>Cash</a:t>
                      </a:r>
                    </a:p>
                    <a:p>
                      <a:pPr algn="ctr" fontAlgn="b"/>
                      <a:r>
                        <a:rPr lang="en-US" sz="600" b="0" i="0" u="none" strike="noStrike" dirty="0">
                          <a:solidFill>
                            <a:schemeClr val="bg1"/>
                          </a:solidFill>
                          <a:effectLst/>
                          <a:latin typeface="Gotham Medium" pitchFamily="50" charset="0"/>
                        </a:rPr>
                        <a:t>0.86%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B1E41"/>
                    </a:solidFill>
                  </a:tcPr>
                </a:tc>
                <a:tc>
                  <a:txBody>
                    <a:bodyPr/>
                    <a:lstStyle/>
                    <a:p>
                      <a:pPr algn="ctr" fontAlgn="b"/>
                      <a:r>
                        <a:rPr lang="en-US" sz="600" b="0" i="0" u="none" strike="noStrike" dirty="0">
                          <a:solidFill>
                            <a:schemeClr val="bg1"/>
                          </a:solidFill>
                          <a:effectLst/>
                          <a:latin typeface="Gotham Medium" pitchFamily="50" charset="0"/>
                        </a:rPr>
                        <a:t>International Equities</a:t>
                      </a:r>
                    </a:p>
                    <a:p>
                      <a:pPr algn="ctr" fontAlgn="b"/>
                      <a:r>
                        <a:rPr lang="en-US" sz="600" b="0" i="0" u="none" strike="noStrike" dirty="0">
                          <a:solidFill>
                            <a:schemeClr val="bg1"/>
                          </a:solidFill>
                          <a:effectLst/>
                          <a:latin typeface="Gotham Medium" pitchFamily="50" charset="0"/>
                        </a:rPr>
                        <a:t>-13.36%</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59483"/>
                    </a:solidFill>
                  </a:tcPr>
                </a:tc>
                <a:tc>
                  <a:txBody>
                    <a:bodyPr/>
                    <a:lstStyle/>
                    <a:p>
                      <a:pPr algn="ctr" fontAlgn="b"/>
                      <a:r>
                        <a:rPr lang="en-US" sz="600" b="0" i="0" u="none" strike="noStrike" dirty="0">
                          <a:solidFill>
                            <a:schemeClr val="bg1"/>
                          </a:solidFill>
                          <a:effectLst/>
                          <a:latin typeface="Gotham Medium" pitchFamily="50" charset="0"/>
                        </a:rPr>
                        <a:t>Cash</a:t>
                      </a:r>
                    </a:p>
                    <a:p>
                      <a:pPr algn="ctr" fontAlgn="b"/>
                      <a:r>
                        <a:rPr lang="en-US" sz="600" b="0" i="0" u="none" strike="noStrike" dirty="0">
                          <a:solidFill>
                            <a:schemeClr val="bg1"/>
                          </a:solidFill>
                          <a:effectLst/>
                          <a:latin typeface="Gotham Medium" pitchFamily="50" charset="0"/>
                        </a:rPr>
                        <a:t>2.28%</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B1E41"/>
                    </a:solidFill>
                  </a:tcPr>
                </a:tc>
                <a:tc>
                  <a:txBody>
                    <a:bodyPr/>
                    <a:lstStyle/>
                    <a:p>
                      <a:pPr algn="ctr" fontAlgn="b"/>
                      <a:r>
                        <a:rPr lang="en-US" sz="600" b="0" i="0" u="none" strike="noStrike" dirty="0">
                          <a:solidFill>
                            <a:schemeClr val="bg1"/>
                          </a:solidFill>
                          <a:effectLst/>
                          <a:latin typeface="Gotham Medium" pitchFamily="50" charset="0"/>
                        </a:rPr>
                        <a:t>Cash</a:t>
                      </a:r>
                    </a:p>
                    <a:p>
                      <a:pPr algn="ctr" fontAlgn="b"/>
                      <a:r>
                        <a:rPr lang="en-US" sz="600" b="0" i="0" u="none" strike="noStrike" dirty="0">
                          <a:solidFill>
                            <a:schemeClr val="bg1"/>
                          </a:solidFill>
                          <a:effectLst/>
                          <a:latin typeface="Gotham Medium" pitchFamily="50" charset="0"/>
                        </a:rPr>
                        <a:t>0.67%</a:t>
                      </a:r>
                    </a:p>
                  </a:txBody>
                  <a:tcPr marL="8940" marR="8940" marT="8404"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8B1E41"/>
                    </a:solidFill>
                  </a:tcPr>
                </a:tc>
                <a:tc>
                  <a:txBody>
                    <a:bodyPr/>
                    <a:lstStyle/>
                    <a:p>
                      <a:pPr algn="ctr" fontAlgn="b"/>
                      <a:r>
                        <a:rPr lang="en-US" sz="600" b="0" i="0" u="none" strike="noStrike" dirty="0">
                          <a:solidFill>
                            <a:schemeClr val="bg1"/>
                          </a:solidFill>
                          <a:effectLst/>
                          <a:latin typeface="Gotham Medium" pitchFamily="50" charset="0"/>
                        </a:rPr>
                        <a:t>Fixed </a:t>
                      </a:r>
                      <a:br>
                        <a:rPr lang="en-US" sz="600" b="0" i="0" u="none" strike="noStrike" dirty="0">
                          <a:solidFill>
                            <a:schemeClr val="bg1"/>
                          </a:solidFill>
                          <a:effectLst/>
                          <a:latin typeface="Gotham Medium" pitchFamily="50" charset="0"/>
                        </a:rPr>
                      </a:br>
                      <a:r>
                        <a:rPr lang="en-US" sz="600" b="0" i="0" u="none" strike="noStrike" dirty="0">
                          <a:solidFill>
                            <a:schemeClr val="bg1"/>
                          </a:solidFill>
                          <a:effectLst/>
                          <a:latin typeface="Gotham Medium" pitchFamily="50" charset="0"/>
                        </a:rPr>
                        <a:t>Income</a:t>
                      </a:r>
                      <a:endParaRPr lang="en-US" sz="600" b="0" i="0" u="none" strike="noStrike" baseline="0" dirty="0">
                        <a:solidFill>
                          <a:schemeClr val="bg1"/>
                        </a:solidFill>
                        <a:effectLst/>
                        <a:latin typeface="Gotham Medium" pitchFamily="50" charset="0"/>
                      </a:endParaRPr>
                    </a:p>
                    <a:p>
                      <a:pPr algn="ctr" fontAlgn="b"/>
                      <a:r>
                        <a:rPr lang="en-US" sz="600" b="0" i="0" u="none" strike="noStrike" dirty="0">
                          <a:solidFill>
                            <a:schemeClr val="bg1"/>
                          </a:solidFill>
                          <a:effectLst/>
                          <a:latin typeface="Gotham Medium" pitchFamily="50" charset="0"/>
                        </a:rPr>
                        <a:t>-1.54%</a:t>
                      </a:r>
                    </a:p>
                  </a:txBody>
                  <a:tcPr marL="8940" marR="8940" marT="8404"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325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8467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4139BC-C767-414D-AB0D-0402E453CF6D}"/>
              </a:ext>
            </a:extLst>
          </p:cNvPr>
          <p:cNvSpPr txBox="1"/>
          <p:nvPr/>
        </p:nvSpPr>
        <p:spPr>
          <a:xfrm>
            <a:off x="266700" y="5977411"/>
            <a:ext cx="8610600" cy="249299"/>
          </a:xfrm>
          <a:prstGeom prst="rect">
            <a:avLst/>
          </a:prstGeom>
          <a:noFill/>
        </p:spPr>
        <p:txBody>
          <a:bodyPr wrap="square" lIns="0" tIns="0" rIns="0" bIns="0" rtlCol="0">
            <a:spAutoFit/>
          </a:bodyPr>
          <a:lstStyle/>
          <a:p>
            <a:pPr>
              <a:lnSpc>
                <a:spcPct val="90000"/>
              </a:lnSpc>
            </a:pPr>
            <a:r>
              <a:rPr lang="en-US" sz="600" dirty="0">
                <a:solidFill>
                  <a:schemeClr val="tx2">
                    <a:lumMod val="60000"/>
                    <a:lumOff val="40000"/>
                  </a:schemeClr>
                </a:solidFill>
              </a:rPr>
              <a:t>Sources: Morningstar Direct, MPI. The opinions expressed in this report are subject to change without notice. This material has been prepared or is distributed solely for informational purposes and is not a solicitation or an offer to buy any security or to participate in any investment strategy. The performance data quoted represents past performance and does not guarantee future results. Index averages are provided for comparison purposes only. The information and statistics in this report are from sources believed to be reliable but are not guaranteed to be accurate or complete. CAPTRUST is an investment adviser registered under the Investment Advisers Act of 1940. </a:t>
            </a:r>
          </a:p>
        </p:txBody>
      </p:sp>
      <p:graphicFrame>
        <p:nvGraphicFramePr>
          <p:cNvPr id="7" name="Table 6">
            <a:extLst>
              <a:ext uri="{FF2B5EF4-FFF2-40B4-BE49-F238E27FC236}">
                <a16:creationId xmlns:a16="http://schemas.microsoft.com/office/drawing/2014/main" id="{6F0A160D-FAB0-4248-B5E6-23269B1F0B62}"/>
              </a:ext>
            </a:extLst>
          </p:cNvPr>
          <p:cNvGraphicFramePr>
            <a:graphicFrameLocks noGrp="1"/>
          </p:cNvGraphicFramePr>
          <p:nvPr>
            <p:extLst>
              <p:ext uri="{D42A27DB-BD31-4B8C-83A1-F6EECF244321}">
                <p14:modId xmlns:p14="http://schemas.microsoft.com/office/powerpoint/2010/main" val="2224345531"/>
              </p:ext>
            </p:extLst>
          </p:nvPr>
        </p:nvGraphicFramePr>
        <p:xfrm>
          <a:off x="266700" y="1168806"/>
          <a:ext cx="8610598" cy="4712035"/>
        </p:xfrm>
        <a:graphic>
          <a:graphicData uri="http://schemas.openxmlformats.org/drawingml/2006/table">
            <a:tbl>
              <a:tblPr firstRow="1" bandRow="1">
                <a:tableStyleId>{5C22544A-7EE6-4342-B048-85BDC9FD1C3A}</a:tableStyleId>
              </a:tblPr>
              <a:tblGrid>
                <a:gridCol w="2158145">
                  <a:extLst>
                    <a:ext uri="{9D8B030D-6E8A-4147-A177-3AD203B41FA5}">
                      <a16:colId xmlns:a16="http://schemas.microsoft.com/office/drawing/2014/main" val="20000"/>
                    </a:ext>
                  </a:extLst>
                </a:gridCol>
                <a:gridCol w="575859">
                  <a:extLst>
                    <a:ext uri="{9D8B030D-6E8A-4147-A177-3AD203B41FA5}">
                      <a16:colId xmlns:a16="http://schemas.microsoft.com/office/drawing/2014/main" val="20001"/>
                    </a:ext>
                  </a:extLst>
                </a:gridCol>
                <a:gridCol w="575859">
                  <a:extLst>
                    <a:ext uri="{9D8B030D-6E8A-4147-A177-3AD203B41FA5}">
                      <a16:colId xmlns:a16="http://schemas.microsoft.com/office/drawing/2014/main" val="3601209547"/>
                    </a:ext>
                  </a:extLst>
                </a:gridCol>
                <a:gridCol w="575859">
                  <a:extLst>
                    <a:ext uri="{9D8B030D-6E8A-4147-A177-3AD203B41FA5}">
                      <a16:colId xmlns:a16="http://schemas.microsoft.com/office/drawing/2014/main" val="20007"/>
                    </a:ext>
                  </a:extLst>
                </a:gridCol>
                <a:gridCol w="575859">
                  <a:extLst>
                    <a:ext uri="{9D8B030D-6E8A-4147-A177-3AD203B41FA5}">
                      <a16:colId xmlns:a16="http://schemas.microsoft.com/office/drawing/2014/main" val="20002"/>
                    </a:ext>
                  </a:extLst>
                </a:gridCol>
                <a:gridCol w="571049">
                  <a:extLst>
                    <a:ext uri="{9D8B030D-6E8A-4147-A177-3AD203B41FA5}">
                      <a16:colId xmlns:a16="http://schemas.microsoft.com/office/drawing/2014/main" val="20003"/>
                    </a:ext>
                  </a:extLst>
                </a:gridCol>
                <a:gridCol w="596328">
                  <a:extLst>
                    <a:ext uri="{9D8B030D-6E8A-4147-A177-3AD203B41FA5}">
                      <a16:colId xmlns:a16="http://schemas.microsoft.com/office/drawing/2014/main" val="20004"/>
                    </a:ext>
                  </a:extLst>
                </a:gridCol>
                <a:gridCol w="596328">
                  <a:extLst>
                    <a:ext uri="{9D8B030D-6E8A-4147-A177-3AD203B41FA5}">
                      <a16:colId xmlns:a16="http://schemas.microsoft.com/office/drawing/2014/main" val="20005"/>
                    </a:ext>
                  </a:extLst>
                </a:gridCol>
                <a:gridCol w="596328">
                  <a:extLst>
                    <a:ext uri="{9D8B030D-6E8A-4147-A177-3AD203B41FA5}">
                      <a16:colId xmlns:a16="http://schemas.microsoft.com/office/drawing/2014/main" val="20006"/>
                    </a:ext>
                  </a:extLst>
                </a:gridCol>
                <a:gridCol w="596328">
                  <a:extLst>
                    <a:ext uri="{9D8B030D-6E8A-4147-A177-3AD203B41FA5}">
                      <a16:colId xmlns:a16="http://schemas.microsoft.com/office/drawing/2014/main" val="20008"/>
                    </a:ext>
                  </a:extLst>
                </a:gridCol>
                <a:gridCol w="596328">
                  <a:extLst>
                    <a:ext uri="{9D8B030D-6E8A-4147-A177-3AD203B41FA5}">
                      <a16:colId xmlns:a16="http://schemas.microsoft.com/office/drawing/2014/main" val="20009"/>
                    </a:ext>
                  </a:extLst>
                </a:gridCol>
                <a:gridCol w="596328">
                  <a:extLst>
                    <a:ext uri="{9D8B030D-6E8A-4147-A177-3AD203B41FA5}">
                      <a16:colId xmlns:a16="http://schemas.microsoft.com/office/drawing/2014/main" val="20010"/>
                    </a:ext>
                  </a:extLst>
                </a:gridCol>
              </a:tblGrid>
              <a:tr h="146320">
                <a:tc>
                  <a:txBody>
                    <a:bodyPr/>
                    <a:lstStyle/>
                    <a:p>
                      <a:pPr marL="0" marR="0" indent="0" algn="l" defTabSz="1015495" rtl="0" eaLnBrk="1" fontAlgn="auto" latinLnBrk="0" hangingPunct="1">
                        <a:lnSpc>
                          <a:spcPct val="100000"/>
                        </a:lnSpc>
                        <a:spcBef>
                          <a:spcPts val="0"/>
                        </a:spcBef>
                        <a:spcAft>
                          <a:spcPts val="0"/>
                        </a:spcAft>
                        <a:buClrTx/>
                        <a:buSzTx/>
                        <a:buFontTx/>
                        <a:buNone/>
                        <a:tabLst/>
                        <a:defRPr/>
                      </a:pPr>
                      <a:r>
                        <a:rPr lang="en-US" sz="600" b="0" i="0" u="none" strike="noStrike" kern="1200" baseline="0" dirty="0">
                          <a:solidFill>
                            <a:schemeClr val="bg1"/>
                          </a:solidFill>
                          <a:latin typeface="Montserrat Medium" panose="00000600000000000000" pitchFamily="50" charset="0"/>
                          <a:ea typeface="+mn-ea"/>
                          <a:cs typeface="+mn-cs"/>
                        </a:rPr>
                        <a:t>INDEXES</a:t>
                      </a:r>
                    </a:p>
                  </a:txBody>
                  <a:tcPr marL="80682" marR="8068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marL="0" marR="0" indent="0" algn="ctr" defTabSz="1015495" rtl="0" eaLnBrk="1" fontAlgn="auto" latinLnBrk="0" hangingPunct="1">
                        <a:lnSpc>
                          <a:spcPct val="100000"/>
                        </a:lnSpc>
                        <a:spcBef>
                          <a:spcPts val="0"/>
                        </a:spcBef>
                        <a:spcAft>
                          <a:spcPts val="0"/>
                        </a:spcAft>
                        <a:buClrTx/>
                        <a:buSzTx/>
                        <a:buFontTx/>
                        <a:buNone/>
                        <a:tabLst/>
                        <a:defRPr/>
                      </a:pPr>
                      <a:r>
                        <a:rPr lang="en-US" sz="600" b="0" i="0" u="none" strike="noStrike" kern="1200" baseline="0" dirty="0">
                          <a:solidFill>
                            <a:schemeClr val="bg1"/>
                          </a:solidFill>
                          <a:latin typeface="Montserrat Medium" panose="00000600000000000000" pitchFamily="50" charset="0"/>
                          <a:ea typeface="+mn-ea"/>
                          <a:cs typeface="+mn-cs"/>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marL="0" marR="0" indent="0" algn="ctr" defTabSz="1015495" rtl="0" eaLnBrk="1" fontAlgn="auto" latinLnBrk="0" hangingPunct="1">
                        <a:lnSpc>
                          <a:spcPct val="100000"/>
                        </a:lnSpc>
                        <a:spcBef>
                          <a:spcPts val="0"/>
                        </a:spcBef>
                        <a:spcAft>
                          <a:spcPts val="0"/>
                        </a:spcAft>
                        <a:buClrTx/>
                        <a:buSzTx/>
                        <a:buFontTx/>
                        <a:buNone/>
                        <a:tabLst/>
                        <a:defRPr/>
                      </a:pPr>
                      <a:r>
                        <a:rPr lang="en-US" sz="600" b="0" i="0" u="none" strike="noStrike" kern="1200" baseline="0">
                          <a:solidFill>
                            <a:schemeClr val="bg1"/>
                          </a:solidFill>
                          <a:latin typeface="Montserrat Medium" panose="00000600000000000000" pitchFamily="50" charset="0"/>
                          <a:ea typeface="+mn-ea"/>
                          <a:cs typeface="+mn-cs"/>
                        </a:rPr>
                        <a:t>YTD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marL="0" marR="0" indent="0" algn="ctr" defTabSz="1015495" rtl="0" eaLnBrk="1" fontAlgn="auto" latinLnBrk="0" hangingPunct="1">
                        <a:lnSpc>
                          <a:spcPct val="100000"/>
                        </a:lnSpc>
                        <a:spcBef>
                          <a:spcPts val="0"/>
                        </a:spcBef>
                        <a:spcAft>
                          <a:spcPts val="0"/>
                        </a:spcAft>
                        <a:buClrTx/>
                        <a:buSzTx/>
                        <a:buFontTx/>
                        <a:buNone/>
                        <a:tabLst/>
                        <a:defRPr/>
                      </a:pPr>
                      <a:r>
                        <a:rPr lang="en-US" sz="600" b="0" i="0" u="none" strike="noStrike" kern="1200" baseline="0" dirty="0">
                          <a:solidFill>
                            <a:schemeClr val="bg1"/>
                          </a:solidFill>
                          <a:latin typeface="Montserrat Medium" panose="00000600000000000000" pitchFamily="50" charset="0"/>
                          <a:ea typeface="+mn-ea"/>
                          <a:cs typeface="+mn-cs"/>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fontAlgn="ctr"/>
                      <a:r>
                        <a:rPr lang="en-US" sz="600" b="0" i="0" u="none" strike="noStrike" dirty="0">
                          <a:solidFill>
                            <a:schemeClr val="bg1"/>
                          </a:solidFill>
                          <a:effectLst/>
                          <a:latin typeface="Montserrat Medium" panose="00000600000000000000" pitchFamily="50"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fontAlgn="ctr"/>
                      <a:r>
                        <a:rPr lang="en-US" sz="600" b="0" i="0" u="none" strike="noStrike" dirty="0">
                          <a:solidFill>
                            <a:schemeClr val="bg1"/>
                          </a:solidFill>
                          <a:effectLst/>
                          <a:latin typeface="Montserrat Medium" panose="00000600000000000000" pitchFamily="50"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2016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1 YEAR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3 YEARS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5 YEARS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10 YEARS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437B"/>
                    </a:solidFill>
                  </a:tcPr>
                </a:tc>
                <a:extLst>
                  <a:ext uri="{0D108BD9-81ED-4DB2-BD59-A6C34878D82A}">
                    <a16:rowId xmlns:a16="http://schemas.microsoft.com/office/drawing/2014/main" val="10000"/>
                  </a:ext>
                </a:extLst>
              </a:tr>
              <a:tr h="126844">
                <a:tc>
                  <a:txBody>
                    <a:bodyPr/>
                    <a:lstStyle/>
                    <a:p>
                      <a:pPr algn="l" fontAlgn="ctr"/>
                      <a:r>
                        <a:rPr lang="en-US" sz="600" b="0" i="0" u="none" strike="noStrike">
                          <a:solidFill>
                            <a:srgbClr val="404040"/>
                          </a:solidFill>
                          <a:effectLst/>
                          <a:latin typeface="Montserrat Medium" panose="00000600000000000000" pitchFamily="50" charset="0"/>
                        </a:rPr>
                        <a:t>90-Day U.S.</a:t>
                      </a:r>
                      <a:r>
                        <a:rPr lang="en-US" sz="600" b="0" i="0" u="none" strike="noStrike" baseline="0">
                          <a:solidFill>
                            <a:srgbClr val="404040"/>
                          </a:solidFill>
                          <a:effectLst/>
                          <a:latin typeface="Montserrat Medium" panose="00000600000000000000" pitchFamily="50" charset="0"/>
                        </a:rPr>
                        <a:t> Treasury</a:t>
                      </a:r>
                      <a:endParaRPr lang="en-US" sz="600" b="0" i="0" u="none" strike="noStrike">
                        <a:solidFill>
                          <a:srgbClr val="404040"/>
                        </a:solidFill>
                        <a:effectLst/>
                        <a:latin typeface="Montserrat Medium" panose="00000600000000000000" pitchFamily="50" charset="0"/>
                      </a:endParaRP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6844">
                <a:tc>
                  <a:txBody>
                    <a:bodyPr/>
                    <a:lstStyle/>
                    <a:p>
                      <a:pPr algn="l" fontAlgn="ctr"/>
                      <a:r>
                        <a:rPr lang="en-US" sz="600" b="0" i="0" u="none" strike="noStrike" dirty="0">
                          <a:solidFill>
                            <a:srgbClr val="404040"/>
                          </a:solidFill>
                          <a:effectLst/>
                          <a:latin typeface="Montserrat Medium" panose="00000600000000000000" pitchFamily="50" charset="0"/>
                        </a:rPr>
                        <a:t>Bloomberg Barclays Government 1-3 Year</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844">
                <a:tc>
                  <a:txBody>
                    <a:bodyPr/>
                    <a:lstStyle/>
                    <a:p>
                      <a:pPr algn="l" fontAlgn="ctr"/>
                      <a:r>
                        <a:rPr lang="en-US" sz="600" b="0" i="0" u="none" strike="noStrike">
                          <a:solidFill>
                            <a:srgbClr val="404040"/>
                          </a:solidFill>
                          <a:effectLst/>
                          <a:latin typeface="Montserrat Medium" panose="00000600000000000000" pitchFamily="50" charset="0"/>
                        </a:rPr>
                        <a:t>Bloomberg Barclays Intermediate Govt</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6175">
                <a:tc>
                  <a:txBody>
                    <a:bodyPr/>
                    <a:lstStyle/>
                    <a:p>
                      <a:pPr algn="l" fontAlgn="ctr"/>
                      <a:r>
                        <a:rPr lang="en-US" sz="600" b="0" i="0" u="none" strike="noStrike">
                          <a:solidFill>
                            <a:srgbClr val="404040"/>
                          </a:solidFill>
                          <a:effectLst/>
                          <a:latin typeface="Montserrat Medium" panose="00000600000000000000" pitchFamily="50" charset="0"/>
                        </a:rPr>
                        <a:t>Bloomberg Barclays Muni Bond</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5.21%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6844">
                <a:tc>
                  <a:txBody>
                    <a:bodyPr/>
                    <a:lstStyle/>
                    <a:p>
                      <a:pPr algn="l" fontAlgn="ctr"/>
                      <a:r>
                        <a:rPr lang="en-US" sz="600" b="0" i="0" u="none" strike="noStrike">
                          <a:solidFill>
                            <a:srgbClr val="404040"/>
                          </a:solidFill>
                          <a:effectLst/>
                          <a:latin typeface="Montserrat Medium" panose="00000600000000000000" pitchFamily="50" charset="0"/>
                        </a:rPr>
                        <a:t>Bloomberg Barclays Intermediate </a:t>
                      </a:r>
                      <a:r>
                        <a:rPr lang="en-US" sz="600" b="0" i="0" u="none" strike="noStrike" err="1">
                          <a:solidFill>
                            <a:srgbClr val="404040"/>
                          </a:solidFill>
                          <a:effectLst/>
                          <a:latin typeface="Montserrat Medium" panose="00000600000000000000" pitchFamily="50" charset="0"/>
                        </a:rPr>
                        <a:t>Govt</a:t>
                      </a:r>
                      <a:r>
                        <a:rPr lang="en-US" sz="600" b="0" i="0" u="none" strike="noStrike">
                          <a:solidFill>
                            <a:srgbClr val="404040"/>
                          </a:solidFill>
                          <a:effectLst/>
                          <a:latin typeface="Montserrat Medium" panose="00000600000000000000" pitchFamily="50" charset="0"/>
                        </a:rPr>
                        <a:t>/Credit</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6844">
                <a:tc>
                  <a:txBody>
                    <a:bodyPr/>
                    <a:lstStyle/>
                    <a:p>
                      <a:pPr algn="l" fontAlgn="ctr"/>
                      <a:r>
                        <a:rPr lang="en-US" sz="600" b="0" i="0" u="none" strike="noStrike">
                          <a:solidFill>
                            <a:srgbClr val="404040"/>
                          </a:solidFill>
                          <a:effectLst/>
                          <a:latin typeface="Montserrat Medium" panose="00000600000000000000" pitchFamily="50" charset="0"/>
                        </a:rPr>
                        <a:t>Bloomberg Barclays Intermediate Credit</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26844">
                <a:tc>
                  <a:txBody>
                    <a:bodyPr/>
                    <a:lstStyle/>
                    <a:p>
                      <a:pPr algn="l" fontAlgn="ctr"/>
                      <a:r>
                        <a:rPr lang="en-US" sz="600" b="0" i="0" u="none" strike="noStrike">
                          <a:solidFill>
                            <a:srgbClr val="404040"/>
                          </a:solidFill>
                          <a:effectLst/>
                          <a:latin typeface="Montserrat Medium" panose="00000600000000000000" pitchFamily="50" charset="0"/>
                        </a:rPr>
                        <a:t>Bloomberg Barclays Aggregate Bond</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6844">
                <a:tc>
                  <a:txBody>
                    <a:bodyPr/>
                    <a:lstStyle/>
                    <a:p>
                      <a:pPr algn="l" fontAlgn="ctr"/>
                      <a:r>
                        <a:rPr lang="en-US" sz="600" b="0" i="0" u="none" strike="noStrike">
                          <a:solidFill>
                            <a:srgbClr val="404040"/>
                          </a:solidFill>
                          <a:effectLst/>
                          <a:latin typeface="Montserrat Medium" panose="00000600000000000000" pitchFamily="50" charset="0"/>
                        </a:rPr>
                        <a:t>Bloomberg Barclays Corporate IG Bond</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26844">
                <a:tc>
                  <a:txBody>
                    <a:bodyPr/>
                    <a:lstStyle/>
                    <a:p>
                      <a:pPr algn="l" fontAlgn="ctr"/>
                      <a:r>
                        <a:rPr lang="en-US" sz="600" b="0" i="0" u="none" strike="noStrike">
                          <a:solidFill>
                            <a:srgbClr val="404040"/>
                          </a:solidFill>
                          <a:effectLst/>
                          <a:latin typeface="Montserrat Medium" panose="00000600000000000000" pitchFamily="50" charset="0"/>
                        </a:rPr>
                        <a:t>Bloomberg Barclays High Yield</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17.13%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26844">
                <a:tc>
                  <a:txBody>
                    <a:bodyPr/>
                    <a:lstStyle/>
                    <a:p>
                      <a:pPr algn="l" fontAlgn="ctr"/>
                      <a:r>
                        <a:rPr lang="en-US" sz="600" b="0" i="0" u="none" strike="noStrike">
                          <a:solidFill>
                            <a:srgbClr val="404040"/>
                          </a:solidFill>
                          <a:effectLst/>
                          <a:latin typeface="Montserrat Medium" panose="00000600000000000000" pitchFamily="50" charset="0"/>
                        </a:rPr>
                        <a:t>Bloomberg Barclays Global Aggregate</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339952"/>
                  </a:ext>
                </a:extLst>
              </a:tr>
              <a:tr h="126844">
                <a:tc>
                  <a:txBody>
                    <a:bodyPr/>
                    <a:lstStyle/>
                    <a:p>
                      <a:pPr algn="l" fontAlgn="ctr"/>
                      <a:r>
                        <a:rPr lang="en-US" sz="600" b="0" i="0" u="none" strike="noStrike" dirty="0">
                          <a:solidFill>
                            <a:srgbClr val="404040"/>
                          </a:solidFill>
                          <a:effectLst/>
                          <a:latin typeface="Montserrat Medium" panose="00000600000000000000" pitchFamily="50" charset="0"/>
                        </a:rPr>
                        <a:t>Bloomberg Barclays U.S. Long Corporate</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23.89%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6.54%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26844">
                <a:tc>
                  <a:txBody>
                    <a:bodyPr/>
                    <a:lstStyle/>
                    <a:p>
                      <a:pPr algn="l" fontAlgn="ctr"/>
                      <a:r>
                        <a:rPr lang="en-US" sz="600" b="0" i="0" u="none" strike="noStrike">
                          <a:solidFill>
                            <a:srgbClr val="404040"/>
                          </a:solidFill>
                          <a:effectLst/>
                          <a:latin typeface="Montserrat Medium" panose="00000600000000000000" pitchFamily="50" charset="0"/>
                        </a:rPr>
                        <a:t>S&amp;P 500</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18.40%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31.49%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26.06%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18.46%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26844">
                <a:tc>
                  <a:txBody>
                    <a:bodyPr/>
                    <a:lstStyle/>
                    <a:p>
                      <a:pPr algn="l" fontAlgn="ctr"/>
                      <a:r>
                        <a:rPr lang="en-US" sz="600" b="0" i="0" u="none" strike="noStrike">
                          <a:solidFill>
                            <a:srgbClr val="404040"/>
                          </a:solidFill>
                          <a:effectLst/>
                          <a:latin typeface="Montserrat Medium" panose="00000600000000000000" pitchFamily="50" charset="0"/>
                        </a:rPr>
                        <a:t>Dow Jones Industrial Average</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25.34%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18.48%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NASDAQ Composite</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43.64%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35.23%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7.50%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33.09%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19.62%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Russell 1000 Value</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25.16%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26.54%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17.34%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25.16%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17.64%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Russell 1000</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26.45%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31.43%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12.05%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26.45%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26.20%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18.41%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Russell 1000 Growth</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27.60%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38.49%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36.39%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27.60%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34.07%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25.30%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19.77%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Russell Mid-Cap Value Index</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27.06%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19.62%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Russell Mid-Cap Index</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17.10%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30.54%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18.52%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22.58%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23.28%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14.89%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Russell Mid-Cap Growth Index</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35.59%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35.47%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25.27%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12.73%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27.45%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19.82%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MSCI EAFE</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25.62%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14.07%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MSCI ACWI ex U.S.</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27.77%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Russell 2000 Value</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31.74%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17.99%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8"/>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Russell 2000</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19.96%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25.52%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9"/>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Russell 2000 Growth</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34.63%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14.52%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0"/>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MSCI Emerging Markets</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18.69%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18.90%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37.75%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11.32%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10.26%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1"/>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Dow Jones U.S. Real Estate Index</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38.99%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28.92%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38.99%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19.27%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12.33%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11.70%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2"/>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HFRX Absolute Return Index</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0.31%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2.04%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3"/>
                  </a:ext>
                </a:extLst>
              </a:tr>
              <a:tr h="126844">
                <a:tc>
                  <a:txBody>
                    <a:bodyPr/>
                    <a:lstStyle/>
                    <a:p>
                      <a:pPr algn="l" fontAlgn="ctr"/>
                      <a:r>
                        <a:rPr lang="en-US" sz="600" b="0" i="0" u="none" strike="noStrike">
                          <a:solidFill>
                            <a:srgbClr val="404040"/>
                          </a:solidFill>
                          <a:effectLst/>
                          <a:latin typeface="Montserrat Medium" panose="00000600000000000000" pitchFamily="50" charset="0"/>
                          <a:cs typeface="Gotham Medium"/>
                        </a:rPr>
                        <a:t>Consumer Price Index (Inflation)</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chemeClr val="bg2">
                              <a:lumMod val="25000"/>
                            </a:schemeClr>
                          </a:solidFill>
                          <a:effectLst/>
                          <a:latin typeface="Montserrat Medium" panose="00000600000000000000" pitchFamily="50" charset="0"/>
                        </a:rPr>
                        <a:t>7.12%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chemeClr val="bg2">
                              <a:lumMod val="25000"/>
                            </a:schemeClr>
                          </a:solidFill>
                          <a:effectLst/>
                          <a:latin typeface="Montserrat Medium" panose="00000600000000000000" pitchFamily="50" charset="0"/>
                        </a:rPr>
                        <a:t>2.21%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2.05%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chemeClr val="bg2">
                              <a:lumMod val="25000"/>
                            </a:schemeClr>
                          </a:solidFill>
                          <a:effectLst/>
                          <a:latin typeface="Montserrat Medium" panose="00000600000000000000" pitchFamily="50" charset="0"/>
                        </a:rPr>
                        <a:t>7.12%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chemeClr val="bg2">
                              <a:lumMod val="25000"/>
                            </a:schemeClr>
                          </a:solidFill>
                          <a:effectLst/>
                          <a:latin typeface="Montserrat Medium" panose="00000600000000000000" pitchFamily="50" charset="0"/>
                        </a:rPr>
                        <a:t>3.53%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chemeClr val="bg2">
                              <a:lumMod val="25000"/>
                            </a:schemeClr>
                          </a:solidFill>
                          <a:effectLst/>
                          <a:latin typeface="Montserrat Medium" panose="00000600000000000000" pitchFamily="50" charset="0"/>
                        </a:rPr>
                        <a:t>2.92%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chemeClr val="bg2">
                              <a:lumMod val="25000"/>
                            </a:schemeClr>
                          </a:solidFill>
                          <a:effectLst/>
                          <a:latin typeface="Montserrat Medium" panose="00000600000000000000" pitchFamily="50" charset="0"/>
                        </a:rPr>
                        <a:t>2.12%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4"/>
                  </a:ext>
                </a:extLst>
              </a:tr>
              <a:tr h="126844">
                <a:tc>
                  <a:txBody>
                    <a:bodyPr/>
                    <a:lstStyle/>
                    <a:p>
                      <a:pPr algn="l" fontAlgn="ctr"/>
                      <a:r>
                        <a:rPr lang="en-US" sz="600" b="0" i="0" u="none" strike="noStrike">
                          <a:solidFill>
                            <a:srgbClr val="FFFFFF"/>
                          </a:solidFill>
                          <a:effectLst/>
                          <a:latin typeface="Montserrat Medium" panose="00000600000000000000" pitchFamily="50" charset="0"/>
                          <a:cs typeface="Gotham Medium"/>
                        </a:rPr>
                        <a:t>BLENDED BENCHMARKS</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marL="0" marR="0" indent="0" algn="ctr" defTabSz="1015495" rtl="0" eaLnBrk="1" fontAlgn="auto" latinLnBrk="0" hangingPunct="1">
                        <a:lnSpc>
                          <a:spcPct val="100000"/>
                        </a:lnSpc>
                        <a:spcBef>
                          <a:spcPts val="0"/>
                        </a:spcBef>
                        <a:spcAft>
                          <a:spcPts val="0"/>
                        </a:spcAft>
                        <a:buClrTx/>
                        <a:buSzTx/>
                        <a:buFontTx/>
                        <a:buNone/>
                        <a:tabLst/>
                        <a:defRPr/>
                      </a:pPr>
                      <a:r>
                        <a:rPr lang="en-US" sz="600" b="0" i="0" u="none" strike="noStrike" kern="1200" baseline="0" dirty="0">
                          <a:solidFill>
                            <a:schemeClr val="bg1"/>
                          </a:solidFill>
                          <a:latin typeface="Montserrat Medium" panose="00000600000000000000" pitchFamily="50" charset="0"/>
                          <a:ea typeface="+mn-ea"/>
                          <a:cs typeface="+mn-cs"/>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marL="0" marR="0" indent="0" algn="ctr" defTabSz="1015495" rtl="0" eaLnBrk="1" fontAlgn="auto" latinLnBrk="0" hangingPunct="1">
                        <a:lnSpc>
                          <a:spcPct val="100000"/>
                        </a:lnSpc>
                        <a:spcBef>
                          <a:spcPts val="0"/>
                        </a:spcBef>
                        <a:spcAft>
                          <a:spcPts val="0"/>
                        </a:spcAft>
                        <a:buClrTx/>
                        <a:buSzTx/>
                        <a:buFontTx/>
                        <a:buNone/>
                        <a:tabLst/>
                        <a:defRPr/>
                      </a:pPr>
                      <a:r>
                        <a:rPr lang="en-US" sz="600" b="0" i="0" u="none" strike="noStrike" kern="1200" baseline="0">
                          <a:solidFill>
                            <a:schemeClr val="bg1"/>
                          </a:solidFill>
                          <a:latin typeface="Montserrat Medium" panose="00000600000000000000" pitchFamily="50" charset="0"/>
                          <a:ea typeface="+mn-ea"/>
                          <a:cs typeface="+mn-cs"/>
                        </a:rPr>
                        <a:t>YTD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marL="0" marR="0" indent="0" algn="ctr" defTabSz="1015495" rtl="0" eaLnBrk="1" fontAlgn="auto" latinLnBrk="0" hangingPunct="1">
                        <a:lnSpc>
                          <a:spcPct val="100000"/>
                        </a:lnSpc>
                        <a:spcBef>
                          <a:spcPts val="0"/>
                        </a:spcBef>
                        <a:spcAft>
                          <a:spcPts val="0"/>
                        </a:spcAft>
                        <a:buClrTx/>
                        <a:buSzTx/>
                        <a:buFontTx/>
                        <a:buNone/>
                        <a:tabLst/>
                        <a:defRPr/>
                      </a:pPr>
                      <a:r>
                        <a:rPr lang="en-US" sz="600" b="0" i="0" u="none" strike="noStrike" kern="1200" baseline="0" dirty="0">
                          <a:solidFill>
                            <a:schemeClr val="bg1"/>
                          </a:solidFill>
                          <a:latin typeface="Montserrat Medium" panose="00000600000000000000" pitchFamily="50" charset="0"/>
                          <a:ea typeface="+mn-ea"/>
                          <a:cs typeface="+mn-cs"/>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fontAlgn="ctr"/>
                      <a:r>
                        <a:rPr lang="en-US" sz="600" b="0" i="0" u="none" strike="noStrike" dirty="0">
                          <a:solidFill>
                            <a:schemeClr val="bg1"/>
                          </a:solidFill>
                          <a:effectLst/>
                          <a:latin typeface="Montserrat Medium" panose="00000600000000000000" pitchFamily="50"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fontAlgn="ctr"/>
                      <a:r>
                        <a:rPr lang="en-US" sz="600" b="0" i="0" u="none" strike="noStrike" dirty="0">
                          <a:solidFill>
                            <a:schemeClr val="bg1"/>
                          </a:solidFill>
                          <a:effectLst/>
                          <a:latin typeface="Montserrat Medium" panose="00000600000000000000" pitchFamily="50"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2016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1 YEAR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3 YEARS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5 YEARS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tc>
                  <a:txBody>
                    <a:bodyPr/>
                    <a:lstStyle/>
                    <a:p>
                      <a:pPr algn="ctr"/>
                      <a:r>
                        <a:rPr lang="en-US" sz="600" b="0" dirty="0">
                          <a:solidFill>
                            <a:schemeClr val="bg1"/>
                          </a:solidFill>
                          <a:latin typeface="Montserrat Medium" panose="00000600000000000000" pitchFamily="50" charset="0"/>
                        </a:rPr>
                        <a:t>10 YEARS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solidFill>
                      <a:srgbClr val="08437B"/>
                    </a:solidFill>
                  </a:tcPr>
                </a:tc>
                <a:extLst>
                  <a:ext uri="{0D108BD9-81ED-4DB2-BD59-A6C34878D82A}">
                    <a16:rowId xmlns:a16="http://schemas.microsoft.com/office/drawing/2014/main" val="10035"/>
                  </a:ext>
                </a:extLst>
              </a:tr>
              <a:tr h="126844">
                <a:tc>
                  <a:txBody>
                    <a:bodyPr/>
                    <a:lstStyle/>
                    <a:p>
                      <a:pPr algn="l" fontAlgn="ctr"/>
                      <a:r>
                        <a:rPr lang="it-IT" sz="600" b="0" i="0" u="none" strike="noStrike">
                          <a:solidFill>
                            <a:srgbClr val="404040"/>
                          </a:solidFill>
                          <a:effectLst/>
                          <a:latin typeface="Montserrat Medium" panose="00000600000000000000" pitchFamily="50" charset="0"/>
                        </a:rPr>
                        <a:t>25% S&amp;P 500/5% MSCI EAFE/70% BB Agg</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2.87%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6.13%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6"/>
                  </a:ext>
                </a:extLst>
              </a:tr>
              <a:tr h="126844">
                <a:tc>
                  <a:txBody>
                    <a:bodyPr/>
                    <a:lstStyle/>
                    <a:p>
                      <a:pPr algn="l" fontAlgn="ctr"/>
                      <a:r>
                        <a:rPr lang="it-IT" sz="600" b="0" i="0" u="none" strike="noStrike">
                          <a:solidFill>
                            <a:srgbClr val="404040"/>
                          </a:solidFill>
                          <a:effectLst/>
                          <a:latin typeface="Montserrat Medium" panose="00000600000000000000" pitchFamily="50" charset="0"/>
                        </a:rPr>
                        <a:t>30% S&amp;P 500/10% MSCI EAFE/60% BB Agg</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11.56%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7.65%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7"/>
                  </a:ext>
                </a:extLst>
              </a:tr>
              <a:tr h="126844">
                <a:tc>
                  <a:txBody>
                    <a:bodyPr/>
                    <a:lstStyle/>
                    <a:p>
                      <a:pPr algn="l" fontAlgn="ctr"/>
                      <a:r>
                        <a:rPr lang="it-IT" sz="600" b="0" i="0" u="none" strike="noStrike">
                          <a:solidFill>
                            <a:srgbClr val="404040"/>
                          </a:solidFill>
                          <a:effectLst/>
                          <a:latin typeface="Montserrat Medium" panose="00000600000000000000" pitchFamily="50" charset="0"/>
                        </a:rPr>
                        <a:t>35% S&amp;P 500/15% MSCI EAFE/50% BB Agg</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18.63%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-3.34%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8"/>
                  </a:ext>
                </a:extLst>
              </a:tr>
              <a:tr h="126844">
                <a:tc>
                  <a:txBody>
                    <a:bodyPr/>
                    <a:lstStyle/>
                    <a:p>
                      <a:pPr algn="l" fontAlgn="ctr"/>
                      <a:r>
                        <a:rPr lang="it-IT" sz="600" b="0" i="0" u="none" strike="noStrike">
                          <a:solidFill>
                            <a:srgbClr val="404040"/>
                          </a:solidFill>
                          <a:effectLst/>
                          <a:latin typeface="Montserrat Medium" panose="00000600000000000000" pitchFamily="50" charset="0"/>
                        </a:rPr>
                        <a:t>40% S&amp;P 500/20% MSCI EAFE/40% BB Agg</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4.94%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20.48%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-4.25%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9.60%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9"/>
                  </a:ext>
                </a:extLst>
              </a:tr>
              <a:tr h="126844">
                <a:tc>
                  <a:txBody>
                    <a:bodyPr/>
                    <a:lstStyle/>
                    <a:p>
                      <a:pPr algn="l" fontAlgn="ctr"/>
                      <a:r>
                        <a:rPr lang="it-IT" sz="600" b="0" i="0" u="none" strike="noStrike">
                          <a:solidFill>
                            <a:srgbClr val="404040"/>
                          </a:solidFill>
                          <a:effectLst/>
                          <a:latin typeface="Montserrat Medium" panose="00000600000000000000" pitchFamily="50" charset="0"/>
                        </a:rPr>
                        <a:t>45% S&amp;P 500/25% MSCI EAFE/30% BB Agg</a:t>
                      </a: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13.25%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-5.17%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6.65%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14.87%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16.75%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12.04%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10.56%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0"/>
                  </a:ext>
                </a:extLst>
              </a:tr>
              <a:tr h="126844">
                <a:tc>
                  <a:txBody>
                    <a:bodyPr/>
                    <a:lstStyle/>
                    <a:p>
                      <a:pPr algn="l" fontAlgn="ctr"/>
                      <a:r>
                        <a:rPr lang="it-IT" sz="600" b="0" i="0" u="none" strike="noStrike">
                          <a:solidFill>
                            <a:srgbClr val="404040"/>
                          </a:solidFill>
                          <a:effectLst/>
                          <a:latin typeface="Montserrat Medium" panose="00000600000000000000" pitchFamily="50" charset="0"/>
                        </a:rPr>
                        <a:t>60% S&amp;P 500/40% Bloomberg Barclays </a:t>
                      </a:r>
                      <a:r>
                        <a:rPr lang="it-IT" sz="600" b="0" i="0" u="none" strike="noStrike" err="1">
                          <a:solidFill>
                            <a:srgbClr val="404040"/>
                          </a:solidFill>
                          <a:effectLst/>
                          <a:latin typeface="Montserrat Medium" panose="00000600000000000000" pitchFamily="50" charset="0"/>
                        </a:rPr>
                        <a:t>Agg</a:t>
                      </a:r>
                      <a:endParaRPr lang="it-IT" sz="600" b="0" i="0" u="none" strike="noStrike">
                        <a:solidFill>
                          <a:srgbClr val="404040"/>
                        </a:solidFill>
                        <a:effectLst/>
                        <a:latin typeface="Montserrat Medium" panose="00000600000000000000" pitchFamily="50" charset="0"/>
                      </a:endParaRPr>
                    </a:p>
                  </a:txBody>
                  <a:tcPr marL="80682"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6.57%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22.18%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-2.35%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14.21%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8.31%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a:solidFill>
                            <a:srgbClr val="404040"/>
                          </a:solidFill>
                          <a:effectLst/>
                          <a:latin typeface="Montserrat Medium" panose="00000600000000000000" pitchFamily="50" charset="0"/>
                        </a:rPr>
                        <a:t>15.86%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17.54%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12.62%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600" b="0" i="0" u="none" strike="noStrike" dirty="0">
                          <a:solidFill>
                            <a:srgbClr val="404040"/>
                          </a:solidFill>
                          <a:effectLst/>
                          <a:latin typeface="Montserrat Medium" panose="00000600000000000000" pitchFamily="50" charset="0"/>
                        </a:rPr>
                        <a:t>11.14%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B9B9B9"/>
                      </a:solidFill>
                      <a:prstDash val="solid"/>
                      <a:round/>
                      <a:headEnd type="none" w="med" len="med"/>
                      <a:tailEnd type="none" w="med" len="med"/>
                    </a:lnT>
                    <a:lnB w="6350" cap="flat" cmpd="sng" algn="ctr">
                      <a:solidFill>
                        <a:srgbClr val="B9B9B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1"/>
                  </a:ext>
                </a:extLst>
              </a:tr>
            </a:tbl>
          </a:graphicData>
        </a:graphic>
      </p:graphicFrame>
      <p:sp>
        <p:nvSpPr>
          <p:cNvPr id="4" name="Text Placeholder 3">
            <a:extLst>
              <a:ext uri="{FF2B5EF4-FFF2-40B4-BE49-F238E27FC236}">
                <a16:creationId xmlns:a16="http://schemas.microsoft.com/office/drawing/2014/main" id="{D84A2FB3-FF2F-4018-BCC4-E1B63C2E230A}"/>
              </a:ext>
            </a:extLst>
          </p:cNvPr>
          <p:cNvSpPr>
            <a:spLocks noGrp="1"/>
          </p:cNvSpPr>
          <p:nvPr>
            <p:ph type="body" sz="quarter" idx="14"/>
          </p:nvPr>
        </p:nvSpPr>
        <p:spPr/>
        <p:txBody>
          <a:bodyPr/>
          <a:lstStyle/>
          <a:p>
            <a:r>
              <a:rPr lang="en-US" sz="800" dirty="0"/>
              <a:t>ACEC RT 2022 Market and Economic Forecast Webinar</a:t>
            </a:r>
          </a:p>
        </p:txBody>
      </p:sp>
      <p:sp>
        <p:nvSpPr>
          <p:cNvPr id="5" name="Text Placeholder 4">
            <a:extLst>
              <a:ext uri="{FF2B5EF4-FFF2-40B4-BE49-F238E27FC236}">
                <a16:creationId xmlns:a16="http://schemas.microsoft.com/office/drawing/2014/main" id="{1AE3DB61-F657-416F-85F8-7AB12F02D14C}"/>
              </a:ext>
            </a:extLst>
          </p:cNvPr>
          <p:cNvSpPr>
            <a:spLocks noGrp="1"/>
          </p:cNvSpPr>
          <p:nvPr>
            <p:ph type="body" sz="quarter" idx="15"/>
          </p:nvPr>
        </p:nvSpPr>
        <p:spPr/>
        <p:txBody>
          <a:bodyPr/>
          <a:lstStyle/>
          <a:p>
            <a:r>
              <a:rPr lang="en-US" dirty="0"/>
              <a:t>Index Performance</a:t>
            </a:r>
          </a:p>
        </p:txBody>
      </p:sp>
    </p:spTree>
    <p:extLst>
      <p:ext uri="{BB962C8B-B14F-4D97-AF65-F5344CB8AC3E}">
        <p14:creationId xmlns:p14="http://schemas.microsoft.com/office/powerpoint/2010/main" val="2180491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EF0028-9D8B-48E0-B282-1D43D22E8931}"/>
              </a:ext>
            </a:extLst>
          </p:cNvPr>
          <p:cNvSpPr>
            <a:spLocks noGrp="1"/>
          </p:cNvSpPr>
          <p:nvPr>
            <p:ph type="body" sz="quarter" idx="12"/>
          </p:nvPr>
        </p:nvSpPr>
        <p:spPr/>
        <p:txBody>
          <a:bodyPr/>
          <a:lstStyle/>
          <a:p>
            <a:r>
              <a:rPr lang="en-US" dirty="0"/>
              <a:t>Appendix</a:t>
            </a:r>
          </a:p>
        </p:txBody>
      </p:sp>
      <p:sp>
        <p:nvSpPr>
          <p:cNvPr id="3" name="Text Placeholder 2">
            <a:extLst>
              <a:ext uri="{FF2B5EF4-FFF2-40B4-BE49-F238E27FC236}">
                <a16:creationId xmlns:a16="http://schemas.microsoft.com/office/drawing/2014/main" id="{70CC2552-4A8F-418B-AA88-347CCCE8BE03}"/>
              </a:ext>
            </a:extLst>
          </p:cNvPr>
          <p:cNvSpPr>
            <a:spLocks noGrp="1"/>
          </p:cNvSpPr>
          <p:nvPr>
            <p:ph type="body" sz="quarter" idx="13"/>
          </p:nvPr>
        </p:nvSpPr>
        <p:spPr/>
        <p:txBody>
          <a:bodyPr/>
          <a:lstStyle/>
          <a:p>
            <a:r>
              <a:rPr lang="en-US" sz="1600" dirty="0"/>
              <a:t>ACEC RT 2022 Market and Economic Forecast Webinar</a:t>
            </a:r>
          </a:p>
        </p:txBody>
      </p:sp>
    </p:spTree>
    <p:extLst>
      <p:ext uri="{BB962C8B-B14F-4D97-AF65-F5344CB8AC3E}">
        <p14:creationId xmlns:p14="http://schemas.microsoft.com/office/powerpoint/2010/main" val="1810811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3979BB-C8A6-4890-8727-6B563066F602}"/>
              </a:ext>
            </a:extLst>
          </p:cNvPr>
          <p:cNvSpPr>
            <a:spLocks noGrp="1"/>
          </p:cNvSpPr>
          <p:nvPr>
            <p:ph type="body" sz="quarter" idx="14"/>
          </p:nvPr>
        </p:nvSpPr>
        <p:spPr/>
        <p:txBody>
          <a:bodyPr/>
          <a:lstStyle/>
          <a:p>
            <a:r>
              <a:rPr lang="en-US" sz="800" dirty="0"/>
              <a:t>ACEC RT 2022 Market and Economic Forecast Webinar</a:t>
            </a:r>
          </a:p>
        </p:txBody>
      </p:sp>
      <p:pic>
        <p:nvPicPr>
          <p:cNvPr id="7" name="Content Placeholder 6">
            <a:extLst>
              <a:ext uri="{FF2B5EF4-FFF2-40B4-BE49-F238E27FC236}">
                <a16:creationId xmlns:a16="http://schemas.microsoft.com/office/drawing/2014/main" id="{7A46A1E0-0515-45F6-85D6-06C045EED62A}"/>
              </a:ext>
            </a:extLst>
          </p:cNvPr>
          <p:cNvPicPr>
            <a:picLocks noGrp="1" noChangeAspect="1"/>
          </p:cNvPicPr>
          <p:nvPr>
            <p:ph sz="quarter" idx="13"/>
          </p:nvPr>
        </p:nvPicPr>
        <p:blipFill>
          <a:blip r:embed="rId2"/>
          <a:stretch>
            <a:fillRect/>
          </a:stretch>
        </p:blipFill>
        <p:spPr>
          <a:xfrm>
            <a:off x="719676" y="1217798"/>
            <a:ext cx="7704648" cy="5075426"/>
          </a:xfrm>
        </p:spPr>
      </p:pic>
      <p:sp>
        <p:nvSpPr>
          <p:cNvPr id="5" name="Text Placeholder 4">
            <a:extLst>
              <a:ext uri="{FF2B5EF4-FFF2-40B4-BE49-F238E27FC236}">
                <a16:creationId xmlns:a16="http://schemas.microsoft.com/office/drawing/2014/main" id="{EB65D8B4-B5E4-4CD0-8248-9D121629A17E}"/>
              </a:ext>
            </a:extLst>
          </p:cNvPr>
          <p:cNvSpPr>
            <a:spLocks noGrp="1"/>
          </p:cNvSpPr>
          <p:nvPr>
            <p:ph type="body" sz="quarter" idx="15"/>
          </p:nvPr>
        </p:nvSpPr>
        <p:spPr/>
        <p:txBody>
          <a:bodyPr/>
          <a:lstStyle/>
          <a:p>
            <a:r>
              <a:rPr lang="en-US" dirty="0"/>
              <a:t>FIAM Blend Target Date</a:t>
            </a:r>
          </a:p>
        </p:txBody>
      </p:sp>
    </p:spTree>
    <p:extLst>
      <p:ext uri="{BB962C8B-B14F-4D97-AF65-F5344CB8AC3E}">
        <p14:creationId xmlns:p14="http://schemas.microsoft.com/office/powerpoint/2010/main" val="166749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896BB-7F53-4BDA-AAE7-02948CBCAFCB}"/>
              </a:ext>
            </a:extLst>
          </p:cNvPr>
          <p:cNvSpPr>
            <a:spLocks noGrp="1"/>
          </p:cNvSpPr>
          <p:nvPr>
            <p:ph type="body" sz="quarter" idx="14"/>
          </p:nvPr>
        </p:nvSpPr>
        <p:spPr/>
        <p:txBody>
          <a:bodyPr/>
          <a:lstStyle/>
          <a:p>
            <a:r>
              <a:rPr lang="en-US" sz="800" dirty="0"/>
              <a:t>ACEC RT 2022 Market and Economic Forecast Webinar</a:t>
            </a:r>
          </a:p>
        </p:txBody>
      </p:sp>
      <p:pic>
        <p:nvPicPr>
          <p:cNvPr id="7" name="Content Placeholder 6">
            <a:extLst>
              <a:ext uri="{FF2B5EF4-FFF2-40B4-BE49-F238E27FC236}">
                <a16:creationId xmlns:a16="http://schemas.microsoft.com/office/drawing/2014/main" id="{CC5E6B72-3D7B-41C5-9E6E-550D17364973}"/>
              </a:ext>
            </a:extLst>
          </p:cNvPr>
          <p:cNvPicPr>
            <a:picLocks noGrp="1" noChangeAspect="1"/>
          </p:cNvPicPr>
          <p:nvPr>
            <p:ph sz="quarter" idx="13"/>
          </p:nvPr>
        </p:nvPicPr>
        <p:blipFill rotWithShape="1">
          <a:blip r:embed="rId2"/>
          <a:srcRect b="3642"/>
          <a:stretch/>
        </p:blipFill>
        <p:spPr>
          <a:xfrm>
            <a:off x="607119" y="1177450"/>
            <a:ext cx="7929761" cy="4979895"/>
          </a:xfrm>
        </p:spPr>
      </p:pic>
      <p:sp>
        <p:nvSpPr>
          <p:cNvPr id="5" name="Text Placeholder 4">
            <a:extLst>
              <a:ext uri="{FF2B5EF4-FFF2-40B4-BE49-F238E27FC236}">
                <a16:creationId xmlns:a16="http://schemas.microsoft.com/office/drawing/2014/main" id="{A8E77243-074A-43D0-8AF4-270F3ECB6989}"/>
              </a:ext>
            </a:extLst>
          </p:cNvPr>
          <p:cNvSpPr>
            <a:spLocks noGrp="1"/>
          </p:cNvSpPr>
          <p:nvPr>
            <p:ph type="body" sz="quarter" idx="15"/>
          </p:nvPr>
        </p:nvSpPr>
        <p:spPr/>
        <p:txBody>
          <a:bodyPr/>
          <a:lstStyle/>
          <a:p>
            <a:r>
              <a:rPr lang="en-US" dirty="0"/>
              <a:t>FIAM Blend Target Date</a:t>
            </a:r>
          </a:p>
        </p:txBody>
      </p:sp>
    </p:spTree>
    <p:extLst>
      <p:ext uri="{BB962C8B-B14F-4D97-AF65-F5344CB8AC3E}">
        <p14:creationId xmlns:p14="http://schemas.microsoft.com/office/powerpoint/2010/main" val="150524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896BB-7F53-4BDA-AAE7-02948CBCAFCB}"/>
              </a:ext>
            </a:extLst>
          </p:cNvPr>
          <p:cNvSpPr>
            <a:spLocks noGrp="1"/>
          </p:cNvSpPr>
          <p:nvPr>
            <p:ph type="body" sz="quarter" idx="14"/>
          </p:nvPr>
        </p:nvSpPr>
        <p:spPr/>
        <p:txBody>
          <a:bodyPr/>
          <a:lstStyle/>
          <a:p>
            <a:r>
              <a:rPr lang="en-US" sz="800" dirty="0"/>
              <a:t>ACEC RT 2022 Market and Economic Forecast Webinar</a:t>
            </a:r>
          </a:p>
        </p:txBody>
      </p:sp>
      <p:sp>
        <p:nvSpPr>
          <p:cNvPr id="5" name="Text Placeholder 4">
            <a:extLst>
              <a:ext uri="{FF2B5EF4-FFF2-40B4-BE49-F238E27FC236}">
                <a16:creationId xmlns:a16="http://schemas.microsoft.com/office/drawing/2014/main" id="{A8E77243-074A-43D0-8AF4-270F3ECB6989}"/>
              </a:ext>
            </a:extLst>
          </p:cNvPr>
          <p:cNvSpPr>
            <a:spLocks noGrp="1"/>
          </p:cNvSpPr>
          <p:nvPr>
            <p:ph type="body" sz="quarter" idx="15"/>
          </p:nvPr>
        </p:nvSpPr>
        <p:spPr/>
        <p:txBody>
          <a:bodyPr/>
          <a:lstStyle/>
          <a:p>
            <a:r>
              <a:rPr lang="en-US" dirty="0"/>
              <a:t>Target Date Analysis</a:t>
            </a:r>
          </a:p>
        </p:txBody>
      </p:sp>
      <p:pic>
        <p:nvPicPr>
          <p:cNvPr id="13" name="Content Placeholder 12">
            <a:extLst>
              <a:ext uri="{FF2B5EF4-FFF2-40B4-BE49-F238E27FC236}">
                <a16:creationId xmlns:a16="http://schemas.microsoft.com/office/drawing/2014/main" id="{B397D018-1548-4821-A212-D0BFC13126E0}"/>
              </a:ext>
            </a:extLst>
          </p:cNvPr>
          <p:cNvPicPr>
            <a:picLocks noGrp="1" noChangeAspect="1"/>
          </p:cNvPicPr>
          <p:nvPr>
            <p:ph sz="quarter" idx="13"/>
          </p:nvPr>
        </p:nvPicPr>
        <p:blipFill>
          <a:blip r:embed="rId2"/>
          <a:stretch>
            <a:fillRect/>
          </a:stretch>
        </p:blipFill>
        <p:spPr>
          <a:xfrm>
            <a:off x="650825" y="1160930"/>
            <a:ext cx="7842350" cy="5195047"/>
          </a:xfrm>
        </p:spPr>
      </p:pic>
    </p:spTree>
    <p:extLst>
      <p:ext uri="{BB962C8B-B14F-4D97-AF65-F5344CB8AC3E}">
        <p14:creationId xmlns:p14="http://schemas.microsoft.com/office/powerpoint/2010/main" val="20279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398228B-85EC-457F-B031-510F62314E6B}"/>
              </a:ext>
            </a:extLst>
          </p:cNvPr>
          <p:cNvSpPr>
            <a:spLocks noGrp="1"/>
          </p:cNvSpPr>
          <p:nvPr>
            <p:ph type="body" sz="quarter" idx="14"/>
          </p:nvPr>
        </p:nvSpPr>
        <p:spPr/>
        <p:txBody>
          <a:bodyPr/>
          <a:lstStyle/>
          <a:p>
            <a:r>
              <a:rPr lang="en-US" sz="800" dirty="0"/>
              <a:t>ACEC RT 2022 Market and Economic Forecast Webinar</a:t>
            </a:r>
          </a:p>
        </p:txBody>
      </p:sp>
      <p:sp>
        <p:nvSpPr>
          <p:cNvPr id="10" name="Content Placeholder 9">
            <a:extLst>
              <a:ext uri="{FF2B5EF4-FFF2-40B4-BE49-F238E27FC236}">
                <a16:creationId xmlns:a16="http://schemas.microsoft.com/office/drawing/2014/main" id="{F46BABA2-6CAE-4FE7-8327-16430D78FC16}"/>
              </a:ext>
            </a:extLst>
          </p:cNvPr>
          <p:cNvSpPr>
            <a:spLocks noGrp="1"/>
          </p:cNvSpPr>
          <p:nvPr>
            <p:ph sz="quarter" idx="13"/>
          </p:nvPr>
        </p:nvSpPr>
        <p:spPr/>
        <p:txBody>
          <a:bodyPr/>
          <a:lstStyle/>
          <a:p>
            <a:r>
              <a:rPr lang="en-US" b="1" dirty="0">
                <a:solidFill>
                  <a:schemeClr val="accent1"/>
                </a:solidFill>
              </a:rPr>
              <a:t>IT IS NOT:</a:t>
            </a:r>
            <a:endParaRPr lang="en-US" dirty="0"/>
          </a:p>
          <a:p>
            <a:pPr marL="285750" indent="-285750">
              <a:buFont typeface="Arial" panose="020B0604020202020204" pitchFamily="34" charset="0"/>
              <a:buChar char="•"/>
            </a:pPr>
            <a:r>
              <a:rPr lang="en-US" dirty="0"/>
              <a:t>A prediction of how the market will do in 2022</a:t>
            </a:r>
          </a:p>
          <a:p>
            <a:pPr marL="468630" lvl="1" indent="-285750"/>
            <a:r>
              <a:rPr lang="en-US" dirty="0"/>
              <a:t>“Those who have knowledge, don’t predict. Those who predict, don’t have knowledge.” </a:t>
            </a:r>
            <a:r>
              <a:rPr lang="en-US" sz="1600" dirty="0"/>
              <a:t>– Lao Tzu Chinese Philosopher born 571 BCE</a:t>
            </a:r>
          </a:p>
          <a:p>
            <a:pPr marL="285750" indent="-285750">
              <a:buFont typeface="Arial" panose="020B0604020202020204" pitchFamily="34" charset="0"/>
              <a:buChar char="•"/>
            </a:pPr>
            <a:r>
              <a:rPr lang="en-US" dirty="0"/>
              <a:t>A place to get stock-picking advice</a:t>
            </a:r>
          </a:p>
          <a:p>
            <a:endParaRPr lang="en-US" dirty="0"/>
          </a:p>
          <a:p>
            <a:r>
              <a:rPr lang="en-US" b="1" dirty="0">
                <a:solidFill>
                  <a:schemeClr val="accent1"/>
                </a:solidFill>
              </a:rPr>
              <a:t>IT IS:</a:t>
            </a:r>
            <a:endParaRPr lang="en-US" dirty="0"/>
          </a:p>
          <a:p>
            <a:pPr marL="285750" indent="-285750">
              <a:buFont typeface="Arial" panose="020B0604020202020204" pitchFamily="34" charset="0"/>
              <a:buChar char="•"/>
            </a:pPr>
            <a:r>
              <a:rPr lang="en-US" dirty="0"/>
              <a:t>A place to understand the macro drivers of the economy and </a:t>
            </a:r>
            <a:br>
              <a:rPr lang="en-US" dirty="0"/>
            </a:br>
            <a:r>
              <a:rPr lang="en-US" dirty="0"/>
              <a:t>capital markets</a:t>
            </a:r>
          </a:p>
          <a:p>
            <a:pPr marL="285750" indent="-285750">
              <a:buFont typeface="Arial" panose="020B0604020202020204" pitchFamily="34" charset="0"/>
              <a:buChar char="•"/>
            </a:pPr>
            <a:r>
              <a:rPr lang="en-US" dirty="0"/>
              <a:t>A place to learn more about your retirement plan</a:t>
            </a:r>
          </a:p>
          <a:p>
            <a:pPr marL="285750" indent="-285750">
              <a:buFont typeface="Arial" panose="020B0604020202020204" pitchFamily="34" charset="0"/>
              <a:buChar char="•"/>
            </a:pPr>
            <a:r>
              <a:rPr lang="en-US" dirty="0"/>
              <a:t>A place to evaluate your retirement goals, objectives, risk tolerance, and potential timeline</a:t>
            </a:r>
          </a:p>
          <a:p>
            <a:endParaRPr lang="en-US" dirty="0"/>
          </a:p>
        </p:txBody>
      </p:sp>
      <p:sp>
        <p:nvSpPr>
          <p:cNvPr id="12" name="Text Placeholder 11">
            <a:extLst>
              <a:ext uri="{FF2B5EF4-FFF2-40B4-BE49-F238E27FC236}">
                <a16:creationId xmlns:a16="http://schemas.microsoft.com/office/drawing/2014/main" id="{F9E9E447-3701-4246-A707-594594702324}"/>
              </a:ext>
            </a:extLst>
          </p:cNvPr>
          <p:cNvSpPr>
            <a:spLocks noGrp="1"/>
          </p:cNvSpPr>
          <p:nvPr>
            <p:ph type="body" sz="quarter" idx="15"/>
          </p:nvPr>
        </p:nvSpPr>
        <p:spPr/>
        <p:txBody>
          <a:bodyPr/>
          <a:lstStyle/>
          <a:p>
            <a:r>
              <a:rPr lang="en-US" dirty="0"/>
              <a:t>About This Webinar</a:t>
            </a:r>
          </a:p>
        </p:txBody>
      </p:sp>
    </p:spTree>
    <p:extLst>
      <p:ext uri="{BB962C8B-B14F-4D97-AF65-F5344CB8AC3E}">
        <p14:creationId xmlns:p14="http://schemas.microsoft.com/office/powerpoint/2010/main" val="154343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8" end="8"/>
                                            </p:txEl>
                                          </p:spTgt>
                                        </p:tgtEl>
                                        <p:attrNameLst>
                                          <p:attrName>style.visibility</p:attrName>
                                        </p:attrNameLst>
                                      </p:cBhvr>
                                      <p:to>
                                        <p:strVal val="visible"/>
                                      </p:to>
                                    </p:set>
                                    <p:anim calcmode="lin" valueType="num">
                                      <p:cBhvr additive="base">
                                        <p:cTn id="49"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59A3B6-9AD6-4220-B65E-D0C685F6FDFB}"/>
              </a:ext>
            </a:extLst>
          </p:cNvPr>
          <p:cNvSpPr>
            <a:spLocks noGrp="1"/>
          </p:cNvSpPr>
          <p:nvPr>
            <p:ph type="body" sz="quarter" idx="14"/>
          </p:nvPr>
        </p:nvSpPr>
        <p:spPr/>
        <p:txBody>
          <a:bodyPr/>
          <a:lstStyle/>
          <a:p>
            <a:r>
              <a:rPr lang="en-US" sz="800" dirty="0"/>
              <a:t>ACEC RT 2022 Market and Economic Forecast Webinar</a:t>
            </a:r>
          </a:p>
        </p:txBody>
      </p:sp>
      <p:sp>
        <p:nvSpPr>
          <p:cNvPr id="5" name="Text Placeholder 4">
            <a:extLst>
              <a:ext uri="{FF2B5EF4-FFF2-40B4-BE49-F238E27FC236}">
                <a16:creationId xmlns:a16="http://schemas.microsoft.com/office/drawing/2014/main" id="{51AED8FD-6519-446C-9CE3-8F57584C9802}"/>
              </a:ext>
            </a:extLst>
          </p:cNvPr>
          <p:cNvSpPr>
            <a:spLocks noGrp="1"/>
          </p:cNvSpPr>
          <p:nvPr>
            <p:ph type="body" sz="quarter" idx="15"/>
          </p:nvPr>
        </p:nvSpPr>
        <p:spPr/>
        <p:txBody>
          <a:bodyPr/>
          <a:lstStyle/>
          <a:p>
            <a:r>
              <a:rPr lang="en-US" dirty="0"/>
              <a:t>Plan Investment Review – Plan Menu</a:t>
            </a:r>
          </a:p>
        </p:txBody>
      </p:sp>
      <p:pic>
        <p:nvPicPr>
          <p:cNvPr id="4" name="Picture 3">
            <a:extLst>
              <a:ext uri="{FF2B5EF4-FFF2-40B4-BE49-F238E27FC236}">
                <a16:creationId xmlns:a16="http://schemas.microsoft.com/office/drawing/2014/main" id="{1BB8E381-72D3-4DEB-8A15-D6C8D0DEC4F9}"/>
              </a:ext>
            </a:extLst>
          </p:cNvPr>
          <p:cNvPicPr>
            <a:picLocks noChangeAspect="1"/>
          </p:cNvPicPr>
          <p:nvPr/>
        </p:nvPicPr>
        <p:blipFill>
          <a:blip r:embed="rId2"/>
          <a:stretch>
            <a:fillRect/>
          </a:stretch>
        </p:blipFill>
        <p:spPr>
          <a:xfrm>
            <a:off x="383658" y="1123756"/>
            <a:ext cx="8049731" cy="5087282"/>
          </a:xfrm>
          <a:prstGeom prst="rect">
            <a:avLst/>
          </a:prstGeom>
        </p:spPr>
      </p:pic>
    </p:spTree>
    <p:extLst>
      <p:ext uri="{BB962C8B-B14F-4D97-AF65-F5344CB8AC3E}">
        <p14:creationId xmlns:p14="http://schemas.microsoft.com/office/powerpoint/2010/main" val="237727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607D1A5B-913C-4535-BEC4-B0EDD931F76E}"/>
              </a:ext>
            </a:extLst>
          </p:cNvPr>
          <p:cNvSpPr>
            <a:spLocks noGrp="1"/>
          </p:cNvSpPr>
          <p:nvPr>
            <p:ph type="body" sz="quarter" idx="14"/>
          </p:nvPr>
        </p:nvSpPr>
        <p:spPr/>
        <p:txBody>
          <a:bodyPr/>
          <a:lstStyle/>
          <a:p>
            <a:r>
              <a:rPr lang="en-US" sz="800" dirty="0"/>
              <a:t>ACEC RT 2022 Market and Economic Forecast Webinar</a:t>
            </a:r>
          </a:p>
        </p:txBody>
      </p:sp>
      <p:sp>
        <p:nvSpPr>
          <p:cNvPr id="28" name="Content Placeholder 27">
            <a:extLst>
              <a:ext uri="{FF2B5EF4-FFF2-40B4-BE49-F238E27FC236}">
                <a16:creationId xmlns:a16="http://schemas.microsoft.com/office/drawing/2014/main" id="{1EFA3A9D-5B70-4BA0-B9F0-5F2C4A7A548A}"/>
              </a:ext>
            </a:extLst>
          </p:cNvPr>
          <p:cNvSpPr>
            <a:spLocks noGrp="1"/>
          </p:cNvSpPr>
          <p:nvPr>
            <p:ph sz="quarter" idx="13"/>
          </p:nvPr>
        </p:nvSpPr>
        <p:spPr>
          <a:xfrm>
            <a:off x="266702" y="1143005"/>
            <a:ext cx="8610598" cy="652571"/>
          </a:xfrm>
        </p:spPr>
        <p:txBody>
          <a:bodyPr/>
          <a:lstStyle/>
          <a:p>
            <a:pPr>
              <a:lnSpc>
                <a:spcPct val="120000"/>
              </a:lnSpc>
              <a:spcBef>
                <a:spcPts val="0"/>
              </a:spcBef>
            </a:pPr>
            <a:r>
              <a:rPr lang="en-US" sz="1050" dirty="0"/>
              <a:t>Despite bouts of volatility fueled by virus and policy uncertainty, supply chain woes, and inflation worries, most asset classes posted solid returns in 2021, led by economically sensitive sectors that benefitted from reopening trends. Emerging markets stocks were roiled by China policy and growth concerns, and core bonds moved sideways as bond yields ticked modestly higher.</a:t>
            </a:r>
          </a:p>
        </p:txBody>
      </p:sp>
      <p:sp>
        <p:nvSpPr>
          <p:cNvPr id="27" name="Content Placeholder 26">
            <a:extLst>
              <a:ext uri="{FF2B5EF4-FFF2-40B4-BE49-F238E27FC236}">
                <a16:creationId xmlns:a16="http://schemas.microsoft.com/office/drawing/2014/main" id="{BD30A084-9CB6-47E9-AAAB-C41D8611E6B9}"/>
              </a:ext>
            </a:extLst>
          </p:cNvPr>
          <p:cNvSpPr>
            <a:spLocks noGrp="1"/>
          </p:cNvSpPr>
          <p:nvPr>
            <p:ph type="body" sz="quarter" idx="15"/>
          </p:nvPr>
        </p:nvSpPr>
        <p:spPr/>
        <p:txBody>
          <a:bodyPr/>
          <a:lstStyle/>
          <a:p>
            <a:r>
              <a:rPr lang="en-US" dirty="0"/>
              <a:t>Choppy Quarter Caps Stellar Year for U.S. Stocks</a:t>
            </a:r>
          </a:p>
        </p:txBody>
      </p:sp>
      <p:sp>
        <p:nvSpPr>
          <p:cNvPr id="30" name="Rectangle 29">
            <a:extLst>
              <a:ext uri="{FF2B5EF4-FFF2-40B4-BE49-F238E27FC236}">
                <a16:creationId xmlns:a16="http://schemas.microsoft.com/office/drawing/2014/main" id="{498034B9-B374-423F-B27D-B724625C3121}"/>
              </a:ext>
            </a:extLst>
          </p:cNvPr>
          <p:cNvSpPr/>
          <p:nvPr/>
        </p:nvSpPr>
        <p:spPr>
          <a:xfrm>
            <a:off x="266700" y="5977522"/>
            <a:ext cx="8610598" cy="290849"/>
          </a:xfrm>
          <a:prstGeom prst="rect">
            <a:avLst/>
          </a:prstGeom>
        </p:spPr>
        <p:txBody>
          <a:bodyPr wrap="square" lIns="0" tIns="0" rIns="0" bIns="0">
            <a:spAutoFit/>
          </a:bodyPr>
          <a:lstStyle/>
          <a:p>
            <a:pPr>
              <a:lnSpc>
                <a:spcPct val="90000"/>
              </a:lnSpc>
            </a:pPr>
            <a:r>
              <a:rPr lang="en-US" sz="700" dirty="0">
                <a:solidFill>
                  <a:schemeClr val="tx2">
                    <a:lumMod val="60000"/>
                    <a:lumOff val="40000"/>
                  </a:schemeClr>
                </a:solidFill>
              </a:rPr>
              <a:t>Asset class returns are represented by the following indexes: Bloomberg Barclays U.S. Aggregate Bond Index (U.S. bonds), S&amp;P 500 Index (U.S. large-cap stocks), Russell 2000® (U.S. small-cap stocks), MSCI EAFE Index (international developed market stocks), MSCI Emerging Market Index (emerging market stocks), Dow Jones U.S. Real Estate Index (real estate), and Bloomberg Commodity Index (commodities).</a:t>
            </a:r>
          </a:p>
        </p:txBody>
      </p:sp>
      <p:sp>
        <p:nvSpPr>
          <p:cNvPr id="45" name="Content Placeholder 27">
            <a:extLst>
              <a:ext uri="{FF2B5EF4-FFF2-40B4-BE49-F238E27FC236}">
                <a16:creationId xmlns:a16="http://schemas.microsoft.com/office/drawing/2014/main" id="{B7482EDC-6B15-4638-8E7B-0E9D68DA8E14}"/>
              </a:ext>
            </a:extLst>
          </p:cNvPr>
          <p:cNvSpPr txBox="1">
            <a:spLocks/>
          </p:cNvSpPr>
          <p:nvPr/>
        </p:nvSpPr>
        <p:spPr>
          <a:xfrm>
            <a:off x="280015" y="1899442"/>
            <a:ext cx="3644593" cy="3725405"/>
          </a:xfrm>
          <a:prstGeom prst="rect">
            <a:avLst/>
          </a:prstGeom>
        </p:spPr>
        <p:txBody>
          <a:bodyPr vert="horz" lIns="0" tIns="0" rIns="0" bIns="0" rtlCol="0">
            <a:noAutofit/>
          </a:bodyPr>
          <a:lstStyle>
            <a:lvl1pPr marL="0" indent="0" algn="l" defTabSz="685800" rtl="0" eaLnBrk="1" latinLnBrk="0" hangingPunct="1">
              <a:lnSpc>
                <a:spcPct val="100000"/>
              </a:lnSpc>
              <a:spcBef>
                <a:spcPts val="600"/>
              </a:spcBef>
              <a:buClr>
                <a:schemeClr val="accent1"/>
              </a:buClr>
              <a:buFont typeface="Wingdings" panose="05000000000000000000" pitchFamily="2" charset="2"/>
              <a:buNone/>
              <a:defRPr sz="1800" b="0" kern="1200">
                <a:solidFill>
                  <a:schemeClr val="tx2"/>
                </a:solidFill>
                <a:latin typeface="+mn-lt"/>
                <a:ea typeface="+mn-ea"/>
                <a:cs typeface="+mn-cs"/>
              </a:defRPr>
            </a:lvl1pPr>
            <a:lvl2pPr marL="182880" indent="-182880" algn="l" defTabSz="685800" rtl="0" eaLnBrk="1" latinLnBrk="0" hangingPunct="1">
              <a:lnSpc>
                <a:spcPct val="100000"/>
              </a:lnSpc>
              <a:spcBef>
                <a:spcPts val="12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365760" indent="-182880" algn="l" defTabSz="685800" rtl="0" eaLnBrk="1" latinLnBrk="0" hangingPunct="1">
              <a:lnSpc>
                <a:spcPct val="100000"/>
              </a:lnSpc>
              <a:spcBef>
                <a:spcPts val="600"/>
              </a:spcBef>
              <a:buClr>
                <a:schemeClr val="tx2"/>
              </a:buClr>
              <a:buFont typeface="Calibri" panose="020F0502020204030204" pitchFamily="34" charset="0"/>
              <a:buChar char="–"/>
              <a:defRPr sz="1400" kern="1200">
                <a:solidFill>
                  <a:schemeClr val="tx2"/>
                </a:solidFill>
                <a:latin typeface="+mn-lt"/>
                <a:ea typeface="+mn-ea"/>
                <a:cs typeface="+mn-cs"/>
              </a:defRPr>
            </a:lvl3pPr>
            <a:lvl4pPr marL="548640" indent="-182880" algn="l" defTabSz="685800" rtl="0" eaLnBrk="1" latinLnBrk="0" hangingPunct="1">
              <a:lnSpc>
                <a:spcPct val="100000"/>
              </a:lnSpc>
              <a:spcBef>
                <a:spcPts val="600"/>
              </a:spcBef>
              <a:buClr>
                <a:schemeClr val="tx2"/>
              </a:buClr>
              <a:buFont typeface="Arial" panose="020B0604020202020204" pitchFamily="34" charset="0"/>
              <a:buChar char="•"/>
              <a:defRPr sz="1200" kern="1200">
                <a:solidFill>
                  <a:schemeClr val="tx2"/>
                </a:solidFill>
                <a:latin typeface="+mn-lt"/>
                <a:ea typeface="+mn-ea"/>
                <a:cs typeface="+mn-cs"/>
              </a:defRPr>
            </a:lvl4pPr>
            <a:lvl5pPr marL="731520" indent="-182880" algn="l" defTabSz="685800" rtl="0" eaLnBrk="1" latinLnBrk="0" hangingPunct="1">
              <a:lnSpc>
                <a:spcPct val="100000"/>
              </a:lnSpc>
              <a:spcBef>
                <a:spcPts val="600"/>
              </a:spcBef>
              <a:buClr>
                <a:schemeClr val="tx2"/>
              </a:buClr>
              <a:buFont typeface="Calibri" panose="020F0502020204030204" pitchFamily="34" charset="0"/>
              <a:buChar char="–"/>
              <a:defRPr sz="11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10000"/>
              </a:lnSpc>
              <a:buFont typeface="Arial" panose="020B0604020202020204" pitchFamily="34" charset="0"/>
              <a:buChar char="•"/>
            </a:pPr>
            <a:r>
              <a:rPr lang="en-US" sz="1050" dirty="0"/>
              <a:t>U.S. large-cap stocks delivered solid returns for the quarter and finished 2021 with a gain of nearly 29% for a third consecutive year of outsized returns. Small-cap stocks lagged their large-cap peers but still posted double-digit returns.</a:t>
            </a:r>
          </a:p>
          <a:p>
            <a:pPr marL="285750" indent="-285750">
              <a:lnSpc>
                <a:spcPct val="110000"/>
              </a:lnSpc>
              <a:buFont typeface="Arial" panose="020B0604020202020204" pitchFamily="34" charset="0"/>
              <a:buChar char="•"/>
            </a:pPr>
            <a:r>
              <a:rPr lang="en-US" sz="1050" dirty="0"/>
              <a:t>International developed market stocks also posted healthy returns for the year, even as China risks cast a dark cloud over emerging markets.</a:t>
            </a:r>
          </a:p>
          <a:p>
            <a:pPr marL="285750" indent="-285750">
              <a:lnSpc>
                <a:spcPct val="110000"/>
              </a:lnSpc>
              <a:buFont typeface="Arial" panose="020B0604020202020204" pitchFamily="34" charset="0"/>
              <a:buChar char="•"/>
            </a:pPr>
            <a:r>
              <a:rPr lang="en-US" sz="1050" dirty="0"/>
              <a:t>Fueled by a rebound in oil prices, commodities advanced by more than 27% for the year despite a fourth-quarter pullback amid rapid spread of the omicron variant. </a:t>
            </a:r>
          </a:p>
          <a:p>
            <a:pPr marL="285750" indent="-285750">
              <a:lnSpc>
                <a:spcPct val="110000"/>
              </a:lnSpc>
              <a:buFont typeface="Arial" panose="020B0604020202020204" pitchFamily="34" charset="0"/>
              <a:buChar char="•"/>
            </a:pPr>
            <a:r>
              <a:rPr lang="en-US" sz="1050" dirty="0"/>
              <a:t>Public real estate added to gains in the fourth quarter despite continued virus concerns, following steady advances over the course of the year.</a:t>
            </a:r>
          </a:p>
          <a:p>
            <a:pPr marL="285750" indent="-285750">
              <a:lnSpc>
                <a:spcPct val="110000"/>
              </a:lnSpc>
              <a:buFont typeface="Arial" panose="020B0604020202020204" pitchFamily="34" charset="0"/>
              <a:buChar char="•"/>
            </a:pPr>
            <a:r>
              <a:rPr lang="en-US" sz="1050" dirty="0"/>
              <a:t>Core bonds treaded water in the fourth quarter (and the full year), as bond yields shrugged off inflation concerns with only a modest uptick. </a:t>
            </a:r>
          </a:p>
        </p:txBody>
      </p:sp>
      <p:grpSp>
        <p:nvGrpSpPr>
          <p:cNvPr id="60" name="Group 59">
            <a:extLst>
              <a:ext uri="{FF2B5EF4-FFF2-40B4-BE49-F238E27FC236}">
                <a16:creationId xmlns:a16="http://schemas.microsoft.com/office/drawing/2014/main" id="{A763C485-7903-4757-98C3-D6C587FD4328}"/>
              </a:ext>
            </a:extLst>
          </p:cNvPr>
          <p:cNvGrpSpPr/>
          <p:nvPr/>
        </p:nvGrpSpPr>
        <p:grpSpPr>
          <a:xfrm>
            <a:off x="5053220" y="5515772"/>
            <a:ext cx="1333375" cy="230832"/>
            <a:chOff x="527415" y="5927783"/>
            <a:chExt cx="1333375" cy="230832"/>
          </a:xfrm>
        </p:grpSpPr>
        <p:sp>
          <p:nvSpPr>
            <p:cNvPr id="61" name="Rectangle 60">
              <a:extLst>
                <a:ext uri="{FF2B5EF4-FFF2-40B4-BE49-F238E27FC236}">
                  <a16:creationId xmlns:a16="http://schemas.microsoft.com/office/drawing/2014/main" id="{E3E51ED5-E49F-45A5-8089-DB1C5784F732}"/>
                </a:ext>
              </a:extLst>
            </p:cNvPr>
            <p:cNvSpPr/>
            <p:nvPr/>
          </p:nvSpPr>
          <p:spPr>
            <a:xfrm>
              <a:off x="527415" y="5955321"/>
              <a:ext cx="183785" cy="165021"/>
            </a:xfrm>
            <a:prstGeom prst="rect">
              <a:avLst/>
            </a:prstGeom>
            <a:pattFill prst="wdDnDiag">
              <a:fgClr>
                <a:sysClr val="window" lastClr="FFFFFF">
                  <a:lumMod val="75000"/>
                </a:sysClr>
              </a:fgClr>
              <a:bgClr>
                <a:sysClr val="window" lastClr="FFFFFF"/>
              </a:bgClr>
            </a:pattFill>
            <a:ln w="9525" cap="flat" cmpd="sng" algn="ctr">
              <a:solidFill>
                <a:sysClr val="window" lastClr="FFFFFF">
                  <a:lumMod val="75000"/>
                </a:sysClr>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62" name="TextBox 61">
              <a:extLst>
                <a:ext uri="{FF2B5EF4-FFF2-40B4-BE49-F238E27FC236}">
                  <a16:creationId xmlns:a16="http://schemas.microsoft.com/office/drawing/2014/main" id="{6DF9E37D-8EAF-4CC5-B3F6-801FF9695B60}"/>
                </a:ext>
              </a:extLst>
            </p:cNvPr>
            <p:cNvSpPr txBox="1"/>
            <p:nvPr/>
          </p:nvSpPr>
          <p:spPr>
            <a:xfrm>
              <a:off x="673099" y="5927783"/>
              <a:ext cx="1187691" cy="230832"/>
            </a:xfrm>
            <a:prstGeom prst="rect">
              <a:avLst/>
            </a:prstGeom>
            <a:noFill/>
          </p:spPr>
          <p:txBody>
            <a:bodyPr wrap="square" rtlCol="0">
              <a:spAutoFit/>
            </a:bodyPr>
            <a:lstStyle/>
            <a:p>
              <a:pPr marL="0" marR="0" lvl="0" indent="0" defTabSz="1018824"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mj-lt"/>
                </a:rPr>
                <a:t> Q4 2021</a:t>
              </a:r>
            </a:p>
          </p:txBody>
        </p:sp>
      </p:grpSp>
      <p:grpSp>
        <p:nvGrpSpPr>
          <p:cNvPr id="63" name="Group 62">
            <a:extLst>
              <a:ext uri="{FF2B5EF4-FFF2-40B4-BE49-F238E27FC236}">
                <a16:creationId xmlns:a16="http://schemas.microsoft.com/office/drawing/2014/main" id="{DE94D2DA-9055-4A3D-AB1B-A996E2F04F2B}"/>
              </a:ext>
            </a:extLst>
          </p:cNvPr>
          <p:cNvGrpSpPr/>
          <p:nvPr/>
        </p:nvGrpSpPr>
        <p:grpSpPr>
          <a:xfrm>
            <a:off x="6527786" y="5515771"/>
            <a:ext cx="1171283" cy="230832"/>
            <a:chOff x="527415" y="5927783"/>
            <a:chExt cx="1171283" cy="230832"/>
          </a:xfrm>
        </p:grpSpPr>
        <p:sp>
          <p:nvSpPr>
            <p:cNvPr id="64" name="Rectangle 63">
              <a:extLst>
                <a:ext uri="{FF2B5EF4-FFF2-40B4-BE49-F238E27FC236}">
                  <a16:creationId xmlns:a16="http://schemas.microsoft.com/office/drawing/2014/main" id="{756091AE-CD29-4CE3-AF07-FB5E58509BA0}"/>
                </a:ext>
              </a:extLst>
            </p:cNvPr>
            <p:cNvSpPr/>
            <p:nvPr/>
          </p:nvSpPr>
          <p:spPr>
            <a:xfrm>
              <a:off x="527415" y="5955321"/>
              <a:ext cx="183785" cy="165021"/>
            </a:xfrm>
            <a:prstGeom prst="rect">
              <a:avLst/>
            </a:prstGeom>
            <a:solidFill>
              <a:sysClr val="window" lastClr="FFFFFF">
                <a:lumMod val="75000"/>
              </a:sysClr>
            </a:solidFill>
            <a:ln w="9525" cap="flat" cmpd="sng" algn="ctr">
              <a:solidFill>
                <a:sysClr val="window" lastClr="FFFFFF">
                  <a:lumMod val="75000"/>
                </a:sysClr>
              </a:solidFill>
              <a:prstDash val="solid"/>
            </a:ln>
            <a:effectLst/>
          </p:spPr>
          <p:txBody>
            <a:bodyPr rtlCol="0" anchor="ctr"/>
            <a:lstStyle/>
            <a:p>
              <a:pPr marL="0" marR="0" lvl="0" indent="0" algn="ctr" defTabSz="101882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C80EA9F5-7196-4EE7-9359-B5AF11C52275}"/>
                </a:ext>
              </a:extLst>
            </p:cNvPr>
            <p:cNvSpPr txBox="1"/>
            <p:nvPr/>
          </p:nvSpPr>
          <p:spPr>
            <a:xfrm>
              <a:off x="673099" y="5927783"/>
              <a:ext cx="1025599" cy="230832"/>
            </a:xfrm>
            <a:prstGeom prst="rect">
              <a:avLst/>
            </a:prstGeom>
            <a:noFill/>
          </p:spPr>
          <p:txBody>
            <a:bodyPr wrap="square" rtlCol="0">
              <a:spAutoFit/>
            </a:bodyPr>
            <a:lstStyle/>
            <a:p>
              <a:pPr marL="0" marR="0" lvl="0" indent="0" defTabSz="1018824"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mj-lt"/>
                </a:rPr>
                <a:t>  YTD 2021</a:t>
              </a:r>
            </a:p>
          </p:txBody>
        </p:sp>
      </p:grpSp>
      <p:sp>
        <p:nvSpPr>
          <p:cNvPr id="66" name="Rectangle 65">
            <a:extLst>
              <a:ext uri="{FF2B5EF4-FFF2-40B4-BE49-F238E27FC236}">
                <a16:creationId xmlns:a16="http://schemas.microsoft.com/office/drawing/2014/main" id="{422DCDD0-3032-42A4-B421-109B8E2A744F}"/>
              </a:ext>
            </a:extLst>
          </p:cNvPr>
          <p:cNvSpPr/>
          <p:nvPr/>
        </p:nvSpPr>
        <p:spPr>
          <a:xfrm>
            <a:off x="4788451" y="1909601"/>
            <a:ext cx="542888" cy="246221"/>
          </a:xfrm>
          <a:prstGeom prst="rect">
            <a:avLst/>
          </a:prstGeom>
        </p:spPr>
        <p:txBody>
          <a:bodyPr wrap="square" lIns="0" tIns="0" rIns="0" bIns="0" anchor="ctr">
            <a:spAutoFit/>
          </a:bodyPr>
          <a:lstStyle/>
          <a:p>
            <a:pPr algn="ctr" defTabSz="1018824"/>
            <a:r>
              <a:rPr lang="en-US" sz="800" b="1" dirty="0">
                <a:solidFill>
                  <a:srgbClr val="002856"/>
                </a:solidFill>
                <a:latin typeface="+mj-lt"/>
              </a:rPr>
              <a:t>U.S.</a:t>
            </a:r>
            <a:br>
              <a:rPr lang="en-US" sz="800" b="1" dirty="0">
                <a:solidFill>
                  <a:srgbClr val="002856"/>
                </a:solidFill>
                <a:latin typeface="+mj-lt"/>
              </a:rPr>
            </a:br>
            <a:r>
              <a:rPr lang="en-US" sz="800" b="1" dirty="0">
                <a:solidFill>
                  <a:srgbClr val="002856"/>
                </a:solidFill>
                <a:latin typeface="+mj-lt"/>
              </a:rPr>
              <a:t>Bonds</a:t>
            </a:r>
          </a:p>
        </p:txBody>
      </p:sp>
      <p:sp>
        <p:nvSpPr>
          <p:cNvPr id="67" name="Rectangle 66">
            <a:extLst>
              <a:ext uri="{FF2B5EF4-FFF2-40B4-BE49-F238E27FC236}">
                <a16:creationId xmlns:a16="http://schemas.microsoft.com/office/drawing/2014/main" id="{9EADC38B-1523-408E-BEB6-DACB1A57C305}"/>
              </a:ext>
            </a:extLst>
          </p:cNvPr>
          <p:cNvSpPr/>
          <p:nvPr/>
        </p:nvSpPr>
        <p:spPr>
          <a:xfrm>
            <a:off x="4149030" y="1899442"/>
            <a:ext cx="530594" cy="369332"/>
          </a:xfrm>
          <a:prstGeom prst="rect">
            <a:avLst/>
          </a:prstGeom>
        </p:spPr>
        <p:txBody>
          <a:bodyPr wrap="none" lIns="0" tIns="0" rIns="0" bIns="0" anchor="ctr">
            <a:spAutoFit/>
          </a:bodyPr>
          <a:lstStyle/>
          <a:p>
            <a:pPr algn="ctr" defTabSz="1018824"/>
            <a:r>
              <a:rPr lang="en-US" sz="800" b="1" dirty="0">
                <a:solidFill>
                  <a:schemeClr val="accent6"/>
                </a:solidFill>
                <a:latin typeface="+mj-lt"/>
              </a:rPr>
              <a:t>Emerging</a:t>
            </a:r>
            <a:br>
              <a:rPr lang="en-US" sz="800" b="1" dirty="0">
                <a:solidFill>
                  <a:schemeClr val="accent6"/>
                </a:solidFill>
                <a:latin typeface="+mj-lt"/>
              </a:rPr>
            </a:br>
            <a:r>
              <a:rPr lang="en-US" sz="800" b="1" dirty="0">
                <a:solidFill>
                  <a:schemeClr val="accent6"/>
                </a:solidFill>
                <a:latin typeface="+mj-lt"/>
              </a:rPr>
              <a:t>Market</a:t>
            </a:r>
            <a:br>
              <a:rPr lang="en-US" sz="800" b="1" dirty="0">
                <a:solidFill>
                  <a:schemeClr val="accent6"/>
                </a:solidFill>
                <a:latin typeface="+mj-lt"/>
              </a:rPr>
            </a:br>
            <a:r>
              <a:rPr lang="en-US" sz="800" b="1" dirty="0">
                <a:solidFill>
                  <a:schemeClr val="accent6"/>
                </a:solidFill>
                <a:latin typeface="+mj-lt"/>
              </a:rPr>
              <a:t>Stocks</a:t>
            </a:r>
          </a:p>
        </p:txBody>
      </p:sp>
      <p:sp>
        <p:nvSpPr>
          <p:cNvPr id="68" name="Rectangle 67">
            <a:extLst>
              <a:ext uri="{FF2B5EF4-FFF2-40B4-BE49-F238E27FC236}">
                <a16:creationId xmlns:a16="http://schemas.microsoft.com/office/drawing/2014/main" id="{FA00F694-B1E1-4A6A-B261-E46C761F1FFA}"/>
              </a:ext>
            </a:extLst>
          </p:cNvPr>
          <p:cNvSpPr/>
          <p:nvPr/>
        </p:nvSpPr>
        <p:spPr>
          <a:xfrm>
            <a:off x="6700398" y="1909602"/>
            <a:ext cx="864019" cy="123111"/>
          </a:xfrm>
          <a:prstGeom prst="rect">
            <a:avLst/>
          </a:prstGeom>
        </p:spPr>
        <p:txBody>
          <a:bodyPr wrap="square" lIns="0" tIns="0" rIns="0" bIns="0" anchor="ctr">
            <a:spAutoFit/>
          </a:bodyPr>
          <a:lstStyle/>
          <a:p>
            <a:pPr algn="ctr" defTabSz="1018824"/>
            <a:r>
              <a:rPr lang="en-US" sz="800" b="1" dirty="0">
                <a:solidFill>
                  <a:srgbClr val="407EC9"/>
                </a:solidFill>
                <a:latin typeface="+mj-lt"/>
              </a:rPr>
              <a:t>Commodities</a:t>
            </a:r>
          </a:p>
        </p:txBody>
      </p:sp>
      <p:sp>
        <p:nvSpPr>
          <p:cNvPr id="69" name="Rectangle 68">
            <a:extLst>
              <a:ext uri="{FF2B5EF4-FFF2-40B4-BE49-F238E27FC236}">
                <a16:creationId xmlns:a16="http://schemas.microsoft.com/office/drawing/2014/main" id="{0160A224-0C48-427A-B0F3-7D02E712DDD5}"/>
              </a:ext>
            </a:extLst>
          </p:cNvPr>
          <p:cNvSpPr/>
          <p:nvPr/>
        </p:nvSpPr>
        <p:spPr>
          <a:xfrm>
            <a:off x="8175842" y="1909602"/>
            <a:ext cx="501740" cy="246221"/>
          </a:xfrm>
          <a:prstGeom prst="rect">
            <a:avLst/>
          </a:prstGeom>
        </p:spPr>
        <p:txBody>
          <a:bodyPr wrap="square" lIns="0" tIns="0" rIns="0" bIns="0" anchor="ctr">
            <a:spAutoFit/>
          </a:bodyPr>
          <a:lstStyle/>
          <a:p>
            <a:pPr algn="ctr" defTabSz="1018824"/>
            <a:r>
              <a:rPr lang="en-US" sz="800" b="1" dirty="0">
                <a:solidFill>
                  <a:srgbClr val="7DA8AF"/>
                </a:solidFill>
                <a:latin typeface="+mj-lt"/>
              </a:rPr>
              <a:t>Real</a:t>
            </a:r>
            <a:br>
              <a:rPr lang="en-US" sz="800" b="1" dirty="0">
                <a:solidFill>
                  <a:srgbClr val="7DA8AF"/>
                </a:solidFill>
                <a:latin typeface="+mj-lt"/>
              </a:rPr>
            </a:br>
            <a:r>
              <a:rPr lang="en-US" sz="800" b="1" dirty="0">
                <a:solidFill>
                  <a:srgbClr val="7DA8AF"/>
                </a:solidFill>
                <a:latin typeface="+mj-lt"/>
              </a:rPr>
              <a:t>Estate</a:t>
            </a:r>
          </a:p>
        </p:txBody>
      </p:sp>
      <p:sp>
        <p:nvSpPr>
          <p:cNvPr id="70" name="Rectangle 69">
            <a:extLst>
              <a:ext uri="{FF2B5EF4-FFF2-40B4-BE49-F238E27FC236}">
                <a16:creationId xmlns:a16="http://schemas.microsoft.com/office/drawing/2014/main" id="{37D06D9A-8EFC-447F-A298-CEE530B62E0A}"/>
              </a:ext>
            </a:extLst>
          </p:cNvPr>
          <p:cNvSpPr/>
          <p:nvPr/>
        </p:nvSpPr>
        <p:spPr>
          <a:xfrm>
            <a:off x="5386628" y="1909601"/>
            <a:ext cx="726161" cy="369332"/>
          </a:xfrm>
          <a:prstGeom prst="rect">
            <a:avLst/>
          </a:prstGeom>
        </p:spPr>
        <p:txBody>
          <a:bodyPr wrap="none" lIns="0" tIns="0" rIns="0" bIns="0" anchor="ctr">
            <a:spAutoFit/>
          </a:bodyPr>
          <a:lstStyle/>
          <a:p>
            <a:pPr algn="ctr" defTabSz="1018824"/>
            <a:r>
              <a:rPr lang="en-US" sz="800" b="1" dirty="0">
                <a:solidFill>
                  <a:srgbClr val="A59483"/>
                </a:solidFill>
                <a:latin typeface="+mj-lt"/>
              </a:rPr>
              <a:t>Developed</a:t>
            </a:r>
          </a:p>
          <a:p>
            <a:pPr algn="ctr" defTabSz="1018824"/>
            <a:r>
              <a:rPr lang="en-US" sz="800" b="1" dirty="0">
                <a:solidFill>
                  <a:srgbClr val="A59483"/>
                </a:solidFill>
                <a:latin typeface="+mj-lt"/>
              </a:rPr>
              <a:t>International </a:t>
            </a:r>
            <a:br>
              <a:rPr lang="en-US" sz="800" b="1" dirty="0">
                <a:solidFill>
                  <a:srgbClr val="A59483"/>
                </a:solidFill>
                <a:latin typeface="+mj-lt"/>
              </a:rPr>
            </a:br>
            <a:r>
              <a:rPr lang="en-US" sz="800" b="1" dirty="0">
                <a:solidFill>
                  <a:srgbClr val="A59483"/>
                </a:solidFill>
                <a:latin typeface="+mj-lt"/>
              </a:rPr>
              <a:t>Stocks</a:t>
            </a:r>
          </a:p>
        </p:txBody>
      </p:sp>
      <p:sp>
        <p:nvSpPr>
          <p:cNvPr id="71" name="Rectangle 70">
            <a:extLst>
              <a:ext uri="{FF2B5EF4-FFF2-40B4-BE49-F238E27FC236}">
                <a16:creationId xmlns:a16="http://schemas.microsoft.com/office/drawing/2014/main" id="{83367E3C-C984-4C3A-A46E-652815A69DB5}"/>
              </a:ext>
            </a:extLst>
          </p:cNvPr>
          <p:cNvSpPr/>
          <p:nvPr/>
        </p:nvSpPr>
        <p:spPr>
          <a:xfrm>
            <a:off x="7569707" y="1905118"/>
            <a:ext cx="458967" cy="492443"/>
          </a:xfrm>
          <a:prstGeom prst="rect">
            <a:avLst/>
          </a:prstGeom>
        </p:spPr>
        <p:txBody>
          <a:bodyPr wrap="square" lIns="0" tIns="0" rIns="0" bIns="0" anchor="ctr">
            <a:spAutoFit/>
          </a:bodyPr>
          <a:lstStyle/>
          <a:p>
            <a:pPr algn="ctr" defTabSz="1018824"/>
            <a:r>
              <a:rPr lang="en-US" sz="800" b="1" dirty="0">
                <a:solidFill>
                  <a:srgbClr val="5B325F"/>
                </a:solidFill>
                <a:latin typeface="+mj-lt"/>
              </a:rPr>
              <a:t>U.S. Large-Cap Stocks</a:t>
            </a:r>
          </a:p>
        </p:txBody>
      </p:sp>
      <p:sp>
        <p:nvSpPr>
          <p:cNvPr id="72" name="Rectangle 71">
            <a:extLst>
              <a:ext uri="{FF2B5EF4-FFF2-40B4-BE49-F238E27FC236}">
                <a16:creationId xmlns:a16="http://schemas.microsoft.com/office/drawing/2014/main" id="{48B8A8D1-88EC-48D5-A204-41EFF0350709}"/>
              </a:ext>
            </a:extLst>
          </p:cNvPr>
          <p:cNvSpPr/>
          <p:nvPr/>
        </p:nvSpPr>
        <p:spPr>
          <a:xfrm>
            <a:off x="6235252" y="1909601"/>
            <a:ext cx="458967" cy="492443"/>
          </a:xfrm>
          <a:prstGeom prst="rect">
            <a:avLst/>
          </a:prstGeom>
        </p:spPr>
        <p:txBody>
          <a:bodyPr wrap="square" lIns="0" tIns="0" rIns="0" bIns="0" anchor="ctr">
            <a:spAutoFit/>
          </a:bodyPr>
          <a:lstStyle/>
          <a:p>
            <a:pPr algn="ctr" defTabSz="1018824"/>
            <a:r>
              <a:rPr lang="en-US" sz="800" b="1" dirty="0">
                <a:solidFill>
                  <a:srgbClr val="035D67"/>
                </a:solidFill>
                <a:latin typeface="+mj-lt"/>
              </a:rPr>
              <a:t>U.S. Small-Cap</a:t>
            </a:r>
            <a:br>
              <a:rPr lang="en-US" sz="800" b="1" dirty="0">
                <a:solidFill>
                  <a:srgbClr val="035D67"/>
                </a:solidFill>
                <a:latin typeface="+mj-lt"/>
              </a:rPr>
            </a:br>
            <a:r>
              <a:rPr lang="en-US" sz="800" b="1" dirty="0">
                <a:solidFill>
                  <a:srgbClr val="035D67"/>
                </a:solidFill>
                <a:latin typeface="+mj-lt"/>
              </a:rPr>
              <a:t>Stocks</a:t>
            </a:r>
          </a:p>
        </p:txBody>
      </p:sp>
      <p:graphicFrame>
        <p:nvGraphicFramePr>
          <p:cNvPr id="73" name="Chart 72">
            <a:extLst>
              <a:ext uri="{FF2B5EF4-FFF2-40B4-BE49-F238E27FC236}">
                <a16:creationId xmlns:a16="http://schemas.microsoft.com/office/drawing/2014/main" id="{3E2F4B3D-1F97-4800-AD18-A87F8D1A05B3}"/>
              </a:ext>
            </a:extLst>
          </p:cNvPr>
          <p:cNvGraphicFramePr/>
          <p:nvPr>
            <p:extLst>
              <p:ext uri="{D42A27DB-BD31-4B8C-83A1-F6EECF244321}">
                <p14:modId xmlns:p14="http://schemas.microsoft.com/office/powerpoint/2010/main" val="4194428501"/>
              </p:ext>
            </p:extLst>
          </p:nvPr>
        </p:nvGraphicFramePr>
        <p:xfrm>
          <a:off x="4064588" y="2018187"/>
          <a:ext cx="4812710" cy="3447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409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65094E-9EBF-4A8D-916D-04D20DB60876}"/>
              </a:ext>
            </a:extLst>
          </p:cNvPr>
          <p:cNvSpPr>
            <a:spLocks noGrp="1"/>
          </p:cNvSpPr>
          <p:nvPr>
            <p:ph type="body" sz="quarter" idx="14"/>
          </p:nvPr>
        </p:nvSpPr>
        <p:spPr/>
        <p:txBody>
          <a:bodyPr/>
          <a:lstStyle/>
          <a:p>
            <a:r>
              <a:rPr lang="en-US" sz="800" dirty="0"/>
              <a:t>ACEC RT 2022 Market and Economic Forecast Webinar</a:t>
            </a:r>
          </a:p>
        </p:txBody>
      </p:sp>
      <p:sp>
        <p:nvSpPr>
          <p:cNvPr id="3" name="Footer Placeholder 2">
            <a:extLst>
              <a:ext uri="{FF2B5EF4-FFF2-40B4-BE49-F238E27FC236}">
                <a16:creationId xmlns:a16="http://schemas.microsoft.com/office/drawing/2014/main" id="{A834A33B-3772-47D7-B339-73E41FBB97EA}"/>
              </a:ext>
            </a:extLst>
          </p:cNvPr>
          <p:cNvSpPr>
            <a:spLocks noGrp="1"/>
          </p:cNvSpPr>
          <p:nvPr>
            <p:ph type="ftr" sz="quarter" idx="10"/>
          </p:nvPr>
        </p:nvSpPr>
        <p:spPr/>
        <p:txBody>
          <a:bodyPr/>
          <a:lstStyle/>
          <a:p>
            <a:r>
              <a:rPr lang="en-US" sz="700" dirty="0"/>
              <a:t>Source: www.macrotrends.net</a:t>
            </a:r>
          </a:p>
        </p:txBody>
      </p:sp>
      <p:sp>
        <p:nvSpPr>
          <p:cNvPr id="5" name="Text Placeholder 4">
            <a:extLst>
              <a:ext uri="{FF2B5EF4-FFF2-40B4-BE49-F238E27FC236}">
                <a16:creationId xmlns:a16="http://schemas.microsoft.com/office/drawing/2014/main" id="{E60C38DB-6979-4544-A60C-D9287586EAA8}"/>
              </a:ext>
            </a:extLst>
          </p:cNvPr>
          <p:cNvSpPr>
            <a:spLocks noGrp="1"/>
          </p:cNvSpPr>
          <p:nvPr>
            <p:ph type="body" sz="quarter" idx="15"/>
          </p:nvPr>
        </p:nvSpPr>
        <p:spPr/>
        <p:txBody>
          <a:bodyPr/>
          <a:lstStyle/>
          <a:p>
            <a:r>
              <a:rPr lang="en-US" dirty="0"/>
              <a:t>S&amp;P 500 Historical Annual Returns</a:t>
            </a:r>
          </a:p>
        </p:txBody>
      </p:sp>
      <p:pic>
        <p:nvPicPr>
          <p:cNvPr id="6" name="Content Placeholder 5">
            <a:extLst>
              <a:ext uri="{FF2B5EF4-FFF2-40B4-BE49-F238E27FC236}">
                <a16:creationId xmlns:a16="http://schemas.microsoft.com/office/drawing/2014/main" id="{C70DD594-9AFE-4509-B8CA-A0E093A65273}"/>
              </a:ext>
            </a:extLst>
          </p:cNvPr>
          <p:cNvPicPr>
            <a:picLocks noGrp="1" noChangeAspect="1"/>
          </p:cNvPicPr>
          <p:nvPr>
            <p:ph sz="quarter" idx="13"/>
          </p:nvPr>
        </p:nvPicPr>
        <p:blipFill>
          <a:blip r:embed="rId2"/>
          <a:stretch>
            <a:fillRect/>
          </a:stretch>
        </p:blipFill>
        <p:spPr>
          <a:xfrm>
            <a:off x="266700" y="1143688"/>
            <a:ext cx="8258735" cy="4959350"/>
          </a:xfrm>
          <a:prstGeom prst="rect">
            <a:avLst/>
          </a:prstGeom>
        </p:spPr>
      </p:pic>
    </p:spTree>
    <p:extLst>
      <p:ext uri="{BB962C8B-B14F-4D97-AF65-F5344CB8AC3E}">
        <p14:creationId xmlns:p14="http://schemas.microsoft.com/office/powerpoint/2010/main" val="404675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5A319-646F-4AD7-9C42-FF96B1F93332}"/>
              </a:ext>
            </a:extLst>
          </p:cNvPr>
          <p:cNvSpPr>
            <a:spLocks noGrp="1"/>
          </p:cNvSpPr>
          <p:nvPr>
            <p:ph type="body" sz="quarter" idx="14"/>
          </p:nvPr>
        </p:nvSpPr>
        <p:spPr/>
        <p:txBody>
          <a:bodyPr/>
          <a:lstStyle/>
          <a:p>
            <a:r>
              <a:rPr lang="en-US" sz="800" dirty="0"/>
              <a:t>ACEC RT 2022 Market and Economic Forecast Webinar</a:t>
            </a:r>
          </a:p>
        </p:txBody>
      </p:sp>
      <p:sp>
        <p:nvSpPr>
          <p:cNvPr id="4" name="Content Placeholder 3">
            <a:extLst>
              <a:ext uri="{FF2B5EF4-FFF2-40B4-BE49-F238E27FC236}">
                <a16:creationId xmlns:a16="http://schemas.microsoft.com/office/drawing/2014/main" id="{8A87F14D-BFA5-4573-BA8E-C4C4B7329BF7}"/>
              </a:ext>
            </a:extLst>
          </p:cNvPr>
          <p:cNvSpPr>
            <a:spLocks noGrp="1"/>
          </p:cNvSpPr>
          <p:nvPr>
            <p:ph sz="quarter" idx="13"/>
          </p:nvPr>
        </p:nvSpPr>
        <p:spPr/>
        <p:txBody>
          <a:bodyPr/>
          <a:lstStyle/>
          <a:p>
            <a:pPr marL="285750" indent="-285750">
              <a:lnSpc>
                <a:spcPct val="120000"/>
              </a:lnSpc>
              <a:buFont typeface="Arial" panose="020B0604020202020204" pitchFamily="34" charset="0"/>
              <a:buChar char="•"/>
            </a:pPr>
            <a:r>
              <a:rPr lang="en-US" dirty="0"/>
              <a:t>Fiscal and monetary policy – accommodative to neutral</a:t>
            </a:r>
          </a:p>
          <a:p>
            <a:pPr marL="285750" indent="-285750">
              <a:lnSpc>
                <a:spcPct val="120000"/>
              </a:lnSpc>
              <a:buFont typeface="Arial" panose="020B0604020202020204" pitchFamily="34" charset="0"/>
              <a:buChar char="•"/>
            </a:pPr>
            <a:r>
              <a:rPr lang="en-US" dirty="0"/>
              <a:t>Inflation – here to stay or transitory?</a:t>
            </a:r>
          </a:p>
          <a:p>
            <a:pPr marL="285750" indent="-285750">
              <a:lnSpc>
                <a:spcPct val="120000"/>
              </a:lnSpc>
              <a:buFont typeface="Arial" panose="020B0604020202020204" pitchFamily="34" charset="0"/>
              <a:buChar char="•"/>
            </a:pPr>
            <a:r>
              <a:rPr lang="en-US" dirty="0"/>
              <a:t>Shifting political environment</a:t>
            </a:r>
          </a:p>
          <a:p>
            <a:pPr marL="285750" indent="-285750">
              <a:lnSpc>
                <a:spcPct val="120000"/>
              </a:lnSpc>
              <a:buFont typeface="Arial" panose="020B0604020202020204" pitchFamily="34" charset="0"/>
              <a:buChar char="•"/>
            </a:pPr>
            <a:r>
              <a:rPr lang="en-US" dirty="0"/>
              <a:t>Increasing geopolitical risks – Russia/Ukraine and China/Taiwan</a:t>
            </a:r>
          </a:p>
          <a:p>
            <a:pPr marL="285750" indent="-285750">
              <a:lnSpc>
                <a:spcPct val="120000"/>
              </a:lnSpc>
              <a:buFont typeface="Arial" panose="020B0604020202020204" pitchFamily="34" charset="0"/>
              <a:buChar char="•"/>
            </a:pPr>
            <a:r>
              <a:rPr lang="en-US" dirty="0"/>
              <a:t>Health of businesses</a:t>
            </a:r>
          </a:p>
          <a:p>
            <a:pPr marL="285750" indent="-285750">
              <a:lnSpc>
                <a:spcPct val="120000"/>
              </a:lnSpc>
              <a:buFont typeface="Arial" panose="020B0604020202020204" pitchFamily="34" charset="0"/>
              <a:buChar char="•"/>
            </a:pPr>
            <a:r>
              <a:rPr lang="en-US" dirty="0"/>
              <a:t>Health of consumers</a:t>
            </a:r>
          </a:p>
        </p:txBody>
      </p:sp>
      <p:sp>
        <p:nvSpPr>
          <p:cNvPr id="5" name="Text Placeholder 4">
            <a:extLst>
              <a:ext uri="{FF2B5EF4-FFF2-40B4-BE49-F238E27FC236}">
                <a16:creationId xmlns:a16="http://schemas.microsoft.com/office/drawing/2014/main" id="{17AB29EF-1D96-48EA-995C-E4DB244C9E40}"/>
              </a:ext>
            </a:extLst>
          </p:cNvPr>
          <p:cNvSpPr>
            <a:spLocks noGrp="1"/>
          </p:cNvSpPr>
          <p:nvPr>
            <p:ph type="body" sz="quarter" idx="15"/>
          </p:nvPr>
        </p:nvSpPr>
        <p:spPr/>
        <p:txBody>
          <a:bodyPr/>
          <a:lstStyle/>
          <a:p>
            <a:r>
              <a:rPr lang="en-US" dirty="0"/>
              <a:t>What Is Changing in 2022?</a:t>
            </a:r>
          </a:p>
        </p:txBody>
      </p:sp>
    </p:spTree>
    <p:extLst>
      <p:ext uri="{BB962C8B-B14F-4D97-AF65-F5344CB8AC3E}">
        <p14:creationId xmlns:p14="http://schemas.microsoft.com/office/powerpoint/2010/main" val="43594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8BD93-21C3-4020-9FD1-C3F16BCEA8F6}"/>
              </a:ext>
            </a:extLst>
          </p:cNvPr>
          <p:cNvSpPr>
            <a:spLocks noGrp="1"/>
          </p:cNvSpPr>
          <p:nvPr>
            <p:ph type="body" sz="quarter" idx="14"/>
          </p:nvPr>
        </p:nvSpPr>
        <p:spPr/>
        <p:txBody>
          <a:bodyPr/>
          <a:lstStyle/>
          <a:p>
            <a:r>
              <a:rPr lang="en-US" sz="800" dirty="0"/>
              <a:t>ACEC RT 2022 Market and Economic Forecast Webinar</a:t>
            </a:r>
          </a:p>
        </p:txBody>
      </p:sp>
      <p:sp>
        <p:nvSpPr>
          <p:cNvPr id="4" name="Content Placeholder 3">
            <a:extLst>
              <a:ext uri="{FF2B5EF4-FFF2-40B4-BE49-F238E27FC236}">
                <a16:creationId xmlns:a16="http://schemas.microsoft.com/office/drawing/2014/main" id="{3A434E64-7E76-4A80-8F7A-4DB664D4BA52}"/>
              </a:ext>
            </a:extLst>
          </p:cNvPr>
          <p:cNvSpPr>
            <a:spLocks noGrp="1"/>
          </p:cNvSpPr>
          <p:nvPr>
            <p:ph sz="quarter" idx="13"/>
          </p:nvPr>
        </p:nvSpPr>
        <p:spPr>
          <a:xfrm>
            <a:off x="266702" y="1143004"/>
            <a:ext cx="5596216" cy="4959767"/>
          </a:xfrm>
        </p:spPr>
        <p:txBody>
          <a:bodyPr/>
          <a:lstStyle/>
          <a:p>
            <a:r>
              <a:rPr lang="en-US" sz="1200" b="1" dirty="0">
                <a:solidFill>
                  <a:schemeClr val="accent1"/>
                </a:solidFill>
              </a:rPr>
              <a:t>Peak Policy Risk</a:t>
            </a:r>
          </a:p>
          <a:p>
            <a:pPr marL="171450" indent="-171450">
              <a:buFont typeface="Arial" panose="020B0604020202020204" pitchFamily="34" charset="0"/>
              <a:buChar char="•"/>
            </a:pPr>
            <a:r>
              <a:rPr lang="en-US" sz="1200" dirty="0"/>
              <a:t>Although the Fed has so far stressed patience in policy tapering and tightening until the labor market fully heals, rising inflationary pressures may force its hand.</a:t>
            </a:r>
          </a:p>
          <a:p>
            <a:pPr algn="r"/>
            <a:r>
              <a:rPr lang="en-US" sz="1100" i="1" dirty="0"/>
              <a:t>“At this point the economy is very strong and inflation pressures are high…it is therefore appropriate in my view to consider wrapping up the taper of our asset purchases… perhaps a few months sooner.”</a:t>
            </a:r>
          </a:p>
          <a:p>
            <a:pPr algn="r"/>
            <a:r>
              <a:rPr lang="en-US" sz="1100" b="1" dirty="0"/>
              <a:t>Federal Reserve Chairman Jerome Powell, 11.30.2021</a:t>
            </a:r>
          </a:p>
          <a:p>
            <a:pPr marL="171450" indent="-171450">
              <a:buFont typeface="Arial" panose="020B0604020202020204" pitchFamily="34" charset="0"/>
              <a:buChar char="•"/>
            </a:pPr>
            <a:r>
              <a:rPr lang="en-US" sz="1200" b="1" dirty="0"/>
              <a:t>Growing concerns around the Omicron variant </a:t>
            </a:r>
            <a:r>
              <a:rPr lang="en-US" sz="1200" dirty="0"/>
              <a:t>may muddy the path of Fed and fiscal policy. While each successive virus wave has had less economic impact than the one before, a significant virus mutation could threaten the trajectory of the economic recovery.</a:t>
            </a:r>
          </a:p>
          <a:p>
            <a:pPr marL="171450" indent="-171450">
              <a:buFont typeface="Arial" panose="020B0604020202020204" pitchFamily="34" charset="0"/>
              <a:buChar char="•"/>
            </a:pPr>
            <a:r>
              <a:rPr lang="en-US" sz="1200" b="1" dirty="0"/>
              <a:t>The Fed must balance </a:t>
            </a:r>
            <a:r>
              <a:rPr lang="en-US" sz="1200" dirty="0"/>
              <a:t>taking its foot off the monetary policy accelerator to relieve near-term inflation pressures, while maintaining tools to manage longer term threats. This could mean faster tapering to ease inflation fears, along with more flexibility on future rate hikes to help navigate future uncertainty.</a:t>
            </a:r>
          </a:p>
          <a:p>
            <a:pPr marL="171450" indent="-171450">
              <a:buFont typeface="Arial" panose="020B0604020202020204" pitchFamily="34" charset="0"/>
              <a:buChar char="•"/>
            </a:pPr>
            <a:r>
              <a:rPr lang="en-US" sz="1200" b="1" dirty="0"/>
              <a:t>Meanwhile, the fundamental economic picture remains strong</a:t>
            </a:r>
            <a:r>
              <a:rPr lang="en-US" sz="1200" dirty="0"/>
              <a:t>, supported by:</a:t>
            </a:r>
          </a:p>
        </p:txBody>
      </p:sp>
      <p:sp>
        <p:nvSpPr>
          <p:cNvPr id="5" name="Text Placeholder 4">
            <a:extLst>
              <a:ext uri="{FF2B5EF4-FFF2-40B4-BE49-F238E27FC236}">
                <a16:creationId xmlns:a16="http://schemas.microsoft.com/office/drawing/2014/main" id="{8F686AA6-9E19-4677-B267-42BCA6809281}"/>
              </a:ext>
            </a:extLst>
          </p:cNvPr>
          <p:cNvSpPr>
            <a:spLocks noGrp="1"/>
          </p:cNvSpPr>
          <p:nvPr>
            <p:ph type="body" sz="quarter" idx="15"/>
          </p:nvPr>
        </p:nvSpPr>
        <p:spPr/>
        <p:txBody>
          <a:bodyPr/>
          <a:lstStyle/>
          <a:p>
            <a:r>
              <a:rPr lang="en-US" dirty="0"/>
              <a:t>Current Conditions</a:t>
            </a:r>
          </a:p>
        </p:txBody>
      </p:sp>
      <p:pic>
        <p:nvPicPr>
          <p:cNvPr id="9" name="Picture 8">
            <a:extLst>
              <a:ext uri="{FF2B5EF4-FFF2-40B4-BE49-F238E27FC236}">
                <a16:creationId xmlns:a16="http://schemas.microsoft.com/office/drawing/2014/main" id="{4DD889E0-1B38-4CB5-B446-0D668C96D8A3}"/>
              </a:ext>
            </a:extLst>
          </p:cNvPr>
          <p:cNvPicPr>
            <a:picLocks noChangeAspect="1"/>
          </p:cNvPicPr>
          <p:nvPr/>
        </p:nvPicPr>
        <p:blipFill>
          <a:blip r:embed="rId2"/>
          <a:stretch>
            <a:fillRect/>
          </a:stretch>
        </p:blipFill>
        <p:spPr>
          <a:xfrm>
            <a:off x="6042713" y="1411916"/>
            <a:ext cx="2942162" cy="3105980"/>
          </a:xfrm>
          <a:prstGeom prst="rect">
            <a:avLst/>
          </a:prstGeom>
        </p:spPr>
      </p:pic>
      <p:sp>
        <p:nvSpPr>
          <p:cNvPr id="10" name="TextBox 9">
            <a:extLst>
              <a:ext uri="{FF2B5EF4-FFF2-40B4-BE49-F238E27FC236}">
                <a16:creationId xmlns:a16="http://schemas.microsoft.com/office/drawing/2014/main" id="{E4A60E33-9796-4DA8-9A16-9FE96A3DA8CF}"/>
              </a:ext>
            </a:extLst>
          </p:cNvPr>
          <p:cNvSpPr txBox="1"/>
          <p:nvPr/>
        </p:nvSpPr>
        <p:spPr>
          <a:xfrm>
            <a:off x="519085" y="5115463"/>
            <a:ext cx="5675527" cy="987441"/>
          </a:xfrm>
          <a:prstGeom prst="rect">
            <a:avLst/>
          </a:prstGeom>
          <a:noFill/>
        </p:spPr>
        <p:txBody>
          <a:bodyPr wrap="square" lIns="0" tIns="0" rIns="0" bIns="0" numCol="2" rtlCol="0" anchor="t" anchorCtr="0">
            <a:noAutofit/>
          </a:bodyPr>
          <a:lstStyle/>
          <a:p>
            <a:pPr marL="171450" indent="-171450">
              <a:buFont typeface="Arial" panose="020B0604020202020204" pitchFamily="34" charset="0"/>
              <a:buChar char="•"/>
            </a:pPr>
            <a:r>
              <a:rPr lang="en-US" sz="1200" dirty="0"/>
              <a:t>Wealthy consumer = healthy demand</a:t>
            </a:r>
          </a:p>
          <a:p>
            <a:pPr marL="171450" indent="-171450">
              <a:buFont typeface="Arial" panose="020B0604020202020204" pitchFamily="34" charset="0"/>
              <a:buChar char="•"/>
            </a:pPr>
            <a:r>
              <a:rPr lang="en-US" sz="1200" dirty="0"/>
              <a:t>Recovering (but injured) supply chains</a:t>
            </a:r>
          </a:p>
          <a:p>
            <a:endParaRPr lang="en-US" sz="1200" dirty="0"/>
          </a:p>
          <a:p>
            <a:pPr marL="171450" indent="-171450">
              <a:buFont typeface="Arial" panose="020B0604020202020204" pitchFamily="34" charset="0"/>
              <a:buChar char="•"/>
            </a:pPr>
            <a:r>
              <a:rPr lang="en-US" sz="1200" dirty="0"/>
              <a:t>Strong and improving employment picture</a:t>
            </a:r>
          </a:p>
          <a:p>
            <a:pPr marL="171450" indent="-171450">
              <a:buFont typeface="Arial" panose="020B0604020202020204" pitchFamily="34" charset="0"/>
              <a:buChar char="•"/>
            </a:pPr>
            <a:r>
              <a:rPr lang="en-US" sz="1200" dirty="0"/>
              <a:t>Record profits supporting </a:t>
            </a:r>
            <a:r>
              <a:rPr lang="en-US" sz="1200" dirty="0" err="1"/>
              <a:t>CapEx</a:t>
            </a:r>
            <a:r>
              <a:rPr lang="en-US" sz="1200" dirty="0"/>
              <a:t> investments</a:t>
            </a:r>
          </a:p>
        </p:txBody>
      </p:sp>
    </p:spTree>
    <p:extLst>
      <p:ext uri="{BB962C8B-B14F-4D97-AF65-F5344CB8AC3E}">
        <p14:creationId xmlns:p14="http://schemas.microsoft.com/office/powerpoint/2010/main" val="366608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E6BE8-CBC4-4080-94BB-22D9262CFE15}"/>
              </a:ext>
            </a:extLst>
          </p:cNvPr>
          <p:cNvSpPr>
            <a:spLocks noGrp="1"/>
          </p:cNvSpPr>
          <p:nvPr>
            <p:ph type="body" sz="quarter" idx="14"/>
          </p:nvPr>
        </p:nvSpPr>
        <p:spPr/>
        <p:txBody>
          <a:bodyPr/>
          <a:lstStyle/>
          <a:p>
            <a:r>
              <a:rPr lang="en-US" sz="800" dirty="0"/>
              <a:t>ACEC RT 2022 Market and Economic Forecast Webinar</a:t>
            </a:r>
          </a:p>
        </p:txBody>
      </p:sp>
      <p:pic>
        <p:nvPicPr>
          <p:cNvPr id="170" name="Content Placeholder 169">
            <a:extLst>
              <a:ext uri="{FF2B5EF4-FFF2-40B4-BE49-F238E27FC236}">
                <a16:creationId xmlns:a16="http://schemas.microsoft.com/office/drawing/2014/main" id="{3B0227F7-DDF6-4EE5-972C-0975CE9D4BBA}"/>
              </a:ext>
            </a:extLst>
          </p:cNvPr>
          <p:cNvPicPr>
            <a:picLocks noGrp="1" noChangeAspect="1"/>
          </p:cNvPicPr>
          <p:nvPr>
            <p:ph sz="quarter" idx="13"/>
          </p:nvPr>
        </p:nvPicPr>
        <p:blipFill>
          <a:blip r:embed="rId2"/>
          <a:stretch>
            <a:fillRect/>
          </a:stretch>
        </p:blipFill>
        <p:spPr>
          <a:xfrm>
            <a:off x="69476" y="1187722"/>
            <a:ext cx="8124795" cy="4959350"/>
          </a:xfrm>
        </p:spPr>
      </p:pic>
      <p:sp>
        <p:nvSpPr>
          <p:cNvPr id="5" name="Text Placeholder 4">
            <a:extLst>
              <a:ext uri="{FF2B5EF4-FFF2-40B4-BE49-F238E27FC236}">
                <a16:creationId xmlns:a16="http://schemas.microsoft.com/office/drawing/2014/main" id="{C58702D0-8C86-4016-BD52-2D5BCD7E7FA9}"/>
              </a:ext>
            </a:extLst>
          </p:cNvPr>
          <p:cNvSpPr>
            <a:spLocks noGrp="1"/>
          </p:cNvSpPr>
          <p:nvPr>
            <p:ph type="body" sz="quarter" idx="15"/>
          </p:nvPr>
        </p:nvSpPr>
        <p:spPr/>
        <p:txBody>
          <a:bodyPr/>
          <a:lstStyle/>
          <a:p>
            <a:r>
              <a:rPr lang="en-US" dirty="0"/>
              <a:t>Investment Committee Dashboard – Dec. 1, 2021</a:t>
            </a:r>
          </a:p>
        </p:txBody>
      </p:sp>
    </p:spTree>
    <p:extLst>
      <p:ext uri="{BB962C8B-B14F-4D97-AF65-F5344CB8AC3E}">
        <p14:creationId xmlns:p14="http://schemas.microsoft.com/office/powerpoint/2010/main" val="843456271"/>
      </p:ext>
    </p:extLst>
  </p:cSld>
  <p:clrMapOvr>
    <a:masterClrMapping/>
  </p:clrMapOvr>
</p:sld>
</file>

<file path=ppt/theme/theme1.xml><?xml version="1.0" encoding="utf-8"?>
<a:theme xmlns:a="http://schemas.openxmlformats.org/drawingml/2006/main" name="Theme 1">
  <a:themeElements>
    <a:clrScheme name="Custom 43">
      <a:dk1>
        <a:sysClr val="windowText" lastClr="000000"/>
      </a:dk1>
      <a:lt1>
        <a:sysClr val="window" lastClr="FFFFFF"/>
      </a:lt1>
      <a:dk2>
        <a:srgbClr val="3F3F3F"/>
      </a:dk2>
      <a:lt2>
        <a:srgbClr val="F2F2F2"/>
      </a:lt2>
      <a:accent1>
        <a:srgbClr val="00437B"/>
      </a:accent1>
      <a:accent2>
        <a:srgbClr val="3465CD"/>
      </a:accent2>
      <a:accent3>
        <a:srgbClr val="5FB4E5"/>
      </a:accent3>
      <a:accent4>
        <a:srgbClr val="5B325F"/>
      </a:accent4>
      <a:accent5>
        <a:srgbClr val="7CA7AE"/>
      </a:accent5>
      <a:accent6>
        <a:srgbClr val="8B1E41"/>
      </a:accent6>
      <a:hlink>
        <a:srgbClr val="035D67"/>
      </a:hlink>
      <a:folHlink>
        <a:srgbClr val="000000"/>
      </a:folHlink>
    </a:clrScheme>
    <a:fontScheme name="Custom 94">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APTRUST Corporate">
    <a:dk1>
      <a:srgbClr val="1D1D1E"/>
    </a:dk1>
    <a:lt1>
      <a:srgbClr val="FFFFFF"/>
    </a:lt1>
    <a:dk2>
      <a:srgbClr val="415464"/>
    </a:dk2>
    <a:lt2>
      <a:srgbClr val="E9E9E9"/>
    </a:lt2>
    <a:accent1>
      <a:srgbClr val="00437B"/>
    </a:accent1>
    <a:accent2>
      <a:srgbClr val="69A3B9"/>
    </a:accent2>
    <a:accent3>
      <a:srgbClr val="035D67"/>
    </a:accent3>
    <a:accent4>
      <a:srgbClr val="A49483"/>
    </a:accent4>
    <a:accent5>
      <a:srgbClr val="7DA8AE"/>
    </a:accent5>
    <a:accent6>
      <a:srgbClr val="5B325F"/>
    </a:accent6>
    <a:hlink>
      <a:srgbClr val="00437B"/>
    </a:hlink>
    <a:folHlink>
      <a:srgbClr val="002856"/>
    </a:folHlink>
  </a:clrScheme>
  <a:fontScheme name="Proposal Generator 2.0">
    <a:majorFont>
      <a:latin typeface="Gotham Medium"/>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APTRUST Colors">
    <a:dk1>
      <a:srgbClr val="000000"/>
    </a:dk1>
    <a:lt1>
      <a:sysClr val="window" lastClr="FFFFFF"/>
    </a:lt1>
    <a:dk2>
      <a:srgbClr val="063478"/>
    </a:dk2>
    <a:lt2>
      <a:srgbClr val="A59483"/>
    </a:lt2>
    <a:accent1>
      <a:srgbClr val="8B1E41"/>
    </a:accent1>
    <a:accent2>
      <a:srgbClr val="5FB4E5"/>
    </a:accent2>
    <a:accent3>
      <a:srgbClr val="035D67"/>
    </a:accent3>
    <a:accent4>
      <a:srgbClr val="69A3B9"/>
    </a:accent4>
    <a:accent5>
      <a:srgbClr val="5B325F"/>
    </a:accent5>
    <a:accent6>
      <a:srgbClr val="76777B"/>
    </a:accent6>
    <a:hlink>
      <a:srgbClr val="063478"/>
    </a:hlink>
    <a:folHlink>
      <a:srgbClr val="7677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6FEAA156ACD046A4B6B39C84A39C0A" ma:contentTypeVersion="6" ma:contentTypeDescription="Create a new document." ma:contentTypeScope="" ma:versionID="9b3e68273d30336c4d7c8689896615e9">
  <xsd:schema xmlns:xsd="http://www.w3.org/2001/XMLSchema" xmlns:xs="http://www.w3.org/2001/XMLSchema" xmlns:p="http://schemas.microsoft.com/office/2006/metadata/properties" xmlns:ns2="3baa1a09-4885-48a3-b53c-a41fe054a666" targetNamespace="http://schemas.microsoft.com/office/2006/metadata/properties" ma:root="true" ma:fieldsID="6606ecdc8e75b8433b9251d5d4bf7d43" ns2:_="">
    <xsd:import namespace="3baa1a09-4885-48a3-b53c-a41fe054a6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a1a09-4885-48a3-b53c-a41fe054a666"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C5BD62-0014-459B-ADCA-DB6250D2157F}">
  <ds:schemaRefs>
    <ds:schemaRef ds:uri="http://www.w3.org/XML/1998/namespace"/>
    <ds:schemaRef ds:uri="http://purl.org/dc/terms/"/>
    <ds:schemaRef ds:uri="d62b6ecb-acff-4b24-a527-ff2b271ebe71"/>
    <ds:schemaRef ds:uri="http://purl.org/dc/dcmitype/"/>
    <ds:schemaRef ds:uri="http://purl.org/dc/elements/1.1/"/>
    <ds:schemaRef ds:uri="http://schemas.microsoft.com/office/2006/documentManagement/types"/>
    <ds:schemaRef ds:uri="06fa9243-f6f6-4c83-8c18-4e880acd4ff6"/>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72ECC5A-2303-439F-923D-2B056F3E7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aa1a09-4885-48a3-b53c-a41fe054a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D5A970-8A32-4346-A9D4-DEFC51E930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5053</TotalTime>
  <Words>6258</Words>
  <Application>Microsoft Office PowerPoint</Application>
  <PresentationFormat>On-screen Show (4:3)</PresentationFormat>
  <Paragraphs>1257</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Montserrat Medium</vt:lpstr>
      <vt:lpstr>Arial</vt:lpstr>
      <vt:lpstr>Calibri</vt:lpstr>
      <vt:lpstr>Trajan Pro</vt:lpstr>
      <vt:lpstr>Gotham Book</vt:lpstr>
      <vt:lpstr>Montserrat</vt:lpstr>
      <vt:lpstr>Gotham Medium</vt:lpstr>
      <vt:lpstr>Wingdings</vt:lpstr>
      <vt:lpstr>Theme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 Inflation for (Some) Workers</vt:lpstr>
      <vt:lpstr>PowerPoint Presentation</vt:lpstr>
      <vt:lpstr>PowerPoint Presentation</vt:lpstr>
      <vt:lpstr>Productivity Drives Margins Higher</vt:lpstr>
      <vt:lpstr>PowerPoint Presentation</vt:lpstr>
      <vt:lpstr>Household Wealth Surge Sustains Growth</vt:lpstr>
      <vt:lpstr>Inflation: Looking Past the Headlines</vt:lpstr>
      <vt:lpstr>PowerPoint Presentation</vt:lpstr>
      <vt:lpstr>Talking About Tapering and Tightening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 Developer</dc:creator>
  <cp:lastModifiedBy>Cloud, Mark</cp:lastModifiedBy>
  <cp:revision>511</cp:revision>
  <cp:lastPrinted>2019-04-12T19:46:14Z</cp:lastPrinted>
  <dcterms:created xsi:type="dcterms:W3CDTF">2017-07-28T19:18:52Z</dcterms:created>
  <dcterms:modified xsi:type="dcterms:W3CDTF">2022-02-07T14:50:15Z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0x010100296FEAA156ACD046A4B6B39C84A39C0A</vt:lpwstr>
  </property>
  <property fmtid="{D5CDD505-2E9C-101B-9397-08002B2CF9AE}" pid="3" name="_dlc_DocIdItemGuid">
    <vt:lpwstr>4f5fd902-af61-4081-b125-175522cbe9bc</vt:lpwstr>
  </property>
  <property fmtid="{D5CDD505-2E9C-101B-9397-08002B2CF9AE}" pid="4" name="Access">
    <vt:lpwstr/>
  </property>
  <property fmtid="{D5CDD505-2E9C-101B-9397-08002B2CF9AE}" pid="5" name="_ExtendedDescription">
    <vt:lpwstr/>
  </property>
</Properties>
</file>